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37.xml"/>
  <Override ContentType="application/vnd.openxmlformats-officedocument.presentationml.slideLayout+xml" PartName="/ppt/slideLayouts/slideLayout5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4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55.xml"/>
  <Override ContentType="application/vnd.openxmlformats-officedocument.presentationml.slideLayout+xml" PartName="/ppt/slideLayouts/slideLayout38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52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47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35.xml"/>
  <Override ContentType="application/vnd.openxmlformats-officedocument.presentationml.slideLayout+xml" PartName="/ppt/slideLayouts/slideLayout48.xml"/>
  <Override ContentType="application/vnd.openxmlformats-officedocument.presentationml.slideLayout+xml" PartName="/ppt/slideLayouts/slideLayout4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36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3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41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40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42.xml"/>
  <Override ContentType="application/vnd.openxmlformats-officedocument.presentationml.slideLayout+xml" PartName="/ppt/slideLayouts/slideLayout34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6.xml"/>
  <Override ContentType="application/vnd.openxmlformats-officedocument.presentationml.slideLayout+xml" PartName="/ppt/slideLayouts/slideLayout43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5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39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50.xml"/>
  <Override ContentType="application/vnd.openxmlformats-officedocument.presentationml.slideLayout+xml" PartName="/ppt/slideLayouts/slideLayout4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45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704" r:id="rId5"/>
    <p:sldMasterId id="2147483705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</p:sldIdLst>
  <p:sldSz cy="5143500" cx="9144000"/>
  <p:notesSz cx="6858000" cy="9144000"/>
  <p:embeddedFontLst>
    <p:embeddedFont>
      <p:font typeface="Barlow ExtraLight"/>
      <p:regular r:id="rId23"/>
      <p:bold r:id="rId24"/>
      <p:italic r:id="rId25"/>
      <p:boldItalic r:id="rId26"/>
    </p:embeddedFont>
    <p:embeddedFont>
      <p:font typeface="Hepta Slab Medium"/>
      <p:regular r:id="rId27"/>
      <p:bold r:id="rId28"/>
    </p:embeddedFont>
    <p:embeddedFont>
      <p:font typeface="Hepta Slab Light"/>
      <p:regular r:id="rId29"/>
      <p:bold r:id="rId30"/>
    </p:embeddedFont>
    <p:embeddedFont>
      <p:font typeface="Hepta Slab"/>
      <p:regular r:id="rId31"/>
      <p:bold r:id="rId32"/>
    </p:embeddedFont>
    <p:embeddedFont>
      <p:font typeface="Outfit"/>
      <p:regular r:id="rId33"/>
      <p:bold r:id="rId34"/>
    </p:embeddedFont>
    <p:embeddedFont>
      <p:font typeface="Barlow Medium"/>
      <p:regular r:id="rId35"/>
      <p:bold r:id="rId36"/>
      <p:italic r:id="rId37"/>
      <p:boldItalic r:id="rId38"/>
    </p:embeddedFont>
    <p:embeddedFont>
      <p:font typeface="Outfit Medium"/>
      <p:regular r:id="rId39"/>
      <p:bold r:id="rId40"/>
    </p:embeddedFont>
    <p:embeddedFont>
      <p:font typeface="Space Grotesk Medium"/>
      <p:regular r:id="rId41"/>
      <p:bold r:id="rId42"/>
    </p:embeddedFont>
    <p:embeddedFont>
      <p:font typeface="Barlow Light"/>
      <p:regular r:id="rId43"/>
      <p:bold r:id="rId44"/>
      <p:italic r:id="rId45"/>
      <p:boldItalic r:id="rId46"/>
    </p:embeddedFont>
    <p:embeddedFont>
      <p:font typeface="Barlow"/>
      <p:regular r:id="rId47"/>
      <p:bold r:id="rId48"/>
      <p:italic r:id="rId49"/>
      <p:boldItalic r:id="rId5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0792C221-F29E-4C1E-A50A-7CBE06A7D4D2}">
  <a:tblStyle styleId="{0792C221-F29E-4C1E-A50A-7CBE06A7D4D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OutfitMedium-bold.fntdata"/><Relationship Id="rId42" Type="http://schemas.openxmlformats.org/officeDocument/2006/relationships/font" Target="fonts/SpaceGroteskMedium-bold.fntdata"/><Relationship Id="rId41" Type="http://schemas.openxmlformats.org/officeDocument/2006/relationships/font" Target="fonts/SpaceGroteskMedium-regular.fntdata"/><Relationship Id="rId44" Type="http://schemas.openxmlformats.org/officeDocument/2006/relationships/font" Target="fonts/BarlowLight-bold.fntdata"/><Relationship Id="rId43" Type="http://schemas.openxmlformats.org/officeDocument/2006/relationships/font" Target="fonts/BarlowLight-regular.fntdata"/><Relationship Id="rId46" Type="http://schemas.openxmlformats.org/officeDocument/2006/relationships/font" Target="fonts/BarlowLight-boldItalic.fntdata"/><Relationship Id="rId45" Type="http://schemas.openxmlformats.org/officeDocument/2006/relationships/font" Target="fonts/BarlowLight-italic.fntdata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tableStyles" Target="tableStyles.xml"/><Relationship Id="rId9" Type="http://schemas.openxmlformats.org/officeDocument/2006/relationships/slide" Target="slides/slide2.xml"/><Relationship Id="rId48" Type="http://schemas.openxmlformats.org/officeDocument/2006/relationships/font" Target="fonts/Barlow-bold.fntdata"/><Relationship Id="rId47" Type="http://schemas.openxmlformats.org/officeDocument/2006/relationships/font" Target="fonts/Barlow-regular.fntdata"/><Relationship Id="rId49" Type="http://schemas.openxmlformats.org/officeDocument/2006/relationships/font" Target="fonts/Barlow-italic.fntdata"/><Relationship Id="rId5" Type="http://schemas.openxmlformats.org/officeDocument/2006/relationships/slideMaster" Target="slideMasters/slideMaster1.xml"/><Relationship Id="rId6" Type="http://schemas.openxmlformats.org/officeDocument/2006/relationships/slideMaster" Target="slideMasters/slideMaster2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31" Type="http://schemas.openxmlformats.org/officeDocument/2006/relationships/font" Target="fonts/HeptaSlab-regular.fntdata"/><Relationship Id="rId30" Type="http://schemas.openxmlformats.org/officeDocument/2006/relationships/font" Target="fonts/HeptaSlabLight-bold.fntdata"/><Relationship Id="rId33" Type="http://schemas.openxmlformats.org/officeDocument/2006/relationships/font" Target="fonts/Outfit-regular.fntdata"/><Relationship Id="rId32" Type="http://schemas.openxmlformats.org/officeDocument/2006/relationships/font" Target="fonts/HeptaSlab-bold.fntdata"/><Relationship Id="rId35" Type="http://schemas.openxmlformats.org/officeDocument/2006/relationships/font" Target="fonts/BarlowMedium-regular.fntdata"/><Relationship Id="rId34" Type="http://schemas.openxmlformats.org/officeDocument/2006/relationships/font" Target="fonts/Outfit-bold.fntdata"/><Relationship Id="rId37" Type="http://schemas.openxmlformats.org/officeDocument/2006/relationships/font" Target="fonts/BarlowMedium-italic.fntdata"/><Relationship Id="rId36" Type="http://schemas.openxmlformats.org/officeDocument/2006/relationships/font" Target="fonts/BarlowMedium-bold.fntdata"/><Relationship Id="rId39" Type="http://schemas.openxmlformats.org/officeDocument/2006/relationships/font" Target="fonts/OutfitMedium-regular.fntdata"/><Relationship Id="rId38" Type="http://schemas.openxmlformats.org/officeDocument/2006/relationships/font" Target="fonts/BarlowMedium-boldItalic.fntdata"/><Relationship Id="rId20" Type="http://schemas.openxmlformats.org/officeDocument/2006/relationships/slide" Target="slides/slide13.xml"/><Relationship Id="rId22" Type="http://schemas.openxmlformats.org/officeDocument/2006/relationships/slide" Target="slides/slide15.xml"/><Relationship Id="rId21" Type="http://schemas.openxmlformats.org/officeDocument/2006/relationships/slide" Target="slides/slide14.xml"/><Relationship Id="rId24" Type="http://schemas.openxmlformats.org/officeDocument/2006/relationships/font" Target="fonts/BarlowExtraLight-bold.fntdata"/><Relationship Id="rId23" Type="http://schemas.openxmlformats.org/officeDocument/2006/relationships/font" Target="fonts/BarlowExtraLight-regular.fntdata"/><Relationship Id="rId26" Type="http://schemas.openxmlformats.org/officeDocument/2006/relationships/font" Target="fonts/BarlowExtraLight-boldItalic.fntdata"/><Relationship Id="rId25" Type="http://schemas.openxmlformats.org/officeDocument/2006/relationships/font" Target="fonts/BarlowExtraLight-italic.fntdata"/><Relationship Id="rId28" Type="http://schemas.openxmlformats.org/officeDocument/2006/relationships/font" Target="fonts/HeptaSlabMedium-bold.fntdata"/><Relationship Id="rId27" Type="http://schemas.openxmlformats.org/officeDocument/2006/relationships/font" Target="fonts/HeptaSlabMedium-regular.fntdata"/><Relationship Id="rId29" Type="http://schemas.openxmlformats.org/officeDocument/2006/relationships/font" Target="fonts/HeptaSlabLight-regular.fntdata"/><Relationship Id="rId50" Type="http://schemas.openxmlformats.org/officeDocument/2006/relationships/font" Target="fonts/Barlow-boldItalic.fntdata"/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19" Type="http://schemas.openxmlformats.org/officeDocument/2006/relationships/slide" Target="slides/slide12.xml"/><Relationship Id="rId18" Type="http://schemas.openxmlformats.org/officeDocument/2006/relationships/slide" Target="slides/slide1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7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g3269c8e77c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9" name="Google Shape;369;g3269c8e77c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4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g3269c8e77c0_0_76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6" name="Google Shape;376;g3269c8e77c0_0_76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82" name="Shape 3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3" name="Google Shape;383;g327770bfd36_0_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84" name="Google Shape;384;g327770bfd36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0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g2d926bbc46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92" name="Google Shape;392;g2d926bbc46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g3fb7d5b05ec_1_1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0" name="Google Shape;400;g3fb7d5b05ec_1_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6" name="Shape 4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7" name="Google Shape;407;g2d926bbc468_0_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08" name="Google Shape;408;g2d926bbc468_0_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13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g33754e8c66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15" name="Google Shape;415;g33754e8c66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0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g3fb7d5b05ec_1_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2" name="Google Shape;422;g3fb7d5b05ec_1_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27" name="Shape 4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8" name="Google Shape;428;g2dd23e463e2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29" name="Google Shape;429;g2dd23e463e2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5" name="Google Shape;435;g3fb7d5b05ec_1_3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6" name="Google Shape;436;g3fb7d5b05ec_1_3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1" name="Shape 4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2" name="Google Shape;442;g3fb7d5b05ec_1_4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43" name="Google Shape;443;g3fb7d5b05ec_1_4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48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g2dd23e463e2_1_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0" name="Google Shape;450;g2dd23e463e2_1_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5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g2d926bbc468_0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57" name="Google Shape;457;g2d926bbc468_0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2" name="Shape 4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3" name="Google Shape;463;g3fb7d5b05ec_1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64" name="Google Shape;464;g3fb7d5b05ec_1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69" name="Shape 4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0" name="Google Shape;470;g3fb7d5b05ec_1_5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71" name="Google Shape;471;g3fb7d5b05ec_1_5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>
  <p:cSld name="TITLE_4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6" name="Google Shape;56;p1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7" name="Google Shape;57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HEADER_1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60" name="Google Shape;60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>
  <p:cSld name="TITLE_AND_BODY_1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64" name="Google Shape;64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>
  <p:cSld name="TITLE_AND_TWO_COLUMNS_1_1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8" name="Google Shape;68;p1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69" name="Google Shape;69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>
  <p:cSld name="TITLE_ONLY_1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_1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75" name="Google Shape;75;p1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76" name="Google Shape;76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_1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2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79" name="Google Shape;79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_1"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2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2" name="Google Shape;82;p2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83" name="Google Shape;83;p2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84" name="Google Shape;84;p2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Char char="■"/>
              <a:defRPr>
                <a:solidFill>
                  <a:schemeClr val="lt1"/>
                </a:solidFill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Char char="●"/>
              <a:defRPr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Char char="■"/>
              <a:defRPr>
                <a:solidFill>
                  <a:schemeClr val="lt1"/>
                </a:solidFill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Char char="●"/>
              <a:defRPr>
                <a:solidFill>
                  <a:schemeClr val="lt1"/>
                </a:solidFill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Char char="○"/>
              <a:defRPr>
                <a:solidFill>
                  <a:schemeClr val="lt1"/>
                </a:solidFill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Char char="■"/>
              <a:defRPr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85" name="Google Shape;85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_1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spcBef>
                <a:spcPts val="0"/>
              </a:spcBef>
              <a:spcAft>
                <a:spcPts val="0"/>
              </a:spcAft>
              <a:buSzPts val="1500"/>
              <a:buNone/>
              <a:defRPr/>
            </a:lvl1pPr>
          </a:lstStyle>
          <a:p/>
        </p:txBody>
      </p:sp>
      <p:sp>
        <p:nvSpPr>
          <p:cNvPr id="88" name="Google Shape;88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_1"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91" name="Google Shape;91;p2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 algn="ctr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 algn="ctr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 algn="ctr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 algn="ctr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 algn="ctr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 algn="ctr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 algn="ctr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 algn="ctr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92" name="Google Shape;92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>
  <p:cSld name="BLANK_2"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">
  <p:cSld name="CUSTOM_7_1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5"/>
          <p:cNvSpPr txBox="1"/>
          <p:nvPr>
            <p:ph type="title"/>
          </p:nvPr>
        </p:nvSpPr>
        <p:spPr>
          <a:xfrm>
            <a:off x="677325" y="1832775"/>
            <a:ext cx="3217200" cy="148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98" name="Google Shape;98;p25"/>
          <p:cNvSpPr txBox="1"/>
          <p:nvPr>
            <p:ph idx="1" type="subTitle"/>
          </p:nvPr>
        </p:nvSpPr>
        <p:spPr>
          <a:xfrm>
            <a:off x="4406650" y="39375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" name="Google Shape;99;p25"/>
          <p:cNvSpPr txBox="1"/>
          <p:nvPr>
            <p:ph idx="2" type="subTitle"/>
          </p:nvPr>
        </p:nvSpPr>
        <p:spPr>
          <a:xfrm>
            <a:off x="4406650" y="115170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0" name="Google Shape;100;p25"/>
          <p:cNvSpPr txBox="1"/>
          <p:nvPr>
            <p:ph idx="3" type="subTitle"/>
          </p:nvPr>
        </p:nvSpPr>
        <p:spPr>
          <a:xfrm>
            <a:off x="4406650" y="342557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1" name="Google Shape;101;p25"/>
          <p:cNvSpPr txBox="1"/>
          <p:nvPr>
            <p:ph idx="4" type="subTitle"/>
          </p:nvPr>
        </p:nvSpPr>
        <p:spPr>
          <a:xfrm>
            <a:off x="4406650" y="1909660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2" name="Google Shape;102;p25"/>
          <p:cNvSpPr txBox="1"/>
          <p:nvPr>
            <p:ph idx="5" type="subTitle"/>
          </p:nvPr>
        </p:nvSpPr>
        <p:spPr>
          <a:xfrm>
            <a:off x="4406650" y="418352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03" name="Google Shape;103;p25"/>
          <p:cNvSpPr txBox="1"/>
          <p:nvPr>
            <p:ph idx="6" type="subTitle"/>
          </p:nvPr>
        </p:nvSpPr>
        <p:spPr>
          <a:xfrm>
            <a:off x="4406650" y="2667615"/>
            <a:ext cx="44097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, body and image">
  <p:cSld name="CUSTOM_8_1"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6"/>
          <p:cNvSpPr txBox="1"/>
          <p:nvPr>
            <p:ph idx="1" type="body"/>
          </p:nvPr>
        </p:nvSpPr>
        <p:spPr>
          <a:xfrm>
            <a:off x="311700" y="1152475"/>
            <a:ext cx="4473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07" name="Google Shape;107;p26"/>
          <p:cNvSpPr/>
          <p:nvPr>
            <p:ph idx="2" type="pic"/>
          </p:nvPr>
        </p:nvSpPr>
        <p:spPr>
          <a:xfrm>
            <a:off x="4992024" y="1152775"/>
            <a:ext cx="3840300" cy="3416400"/>
          </a:xfrm>
          <a:prstGeom prst="rect">
            <a:avLst/>
          </a:prstGeom>
          <a:noFill/>
          <a:ln>
            <a:noFill/>
          </a:ln>
        </p:spPr>
      </p:sp>
      <p:sp>
        <p:nvSpPr>
          <p:cNvPr id="108" name="Google Shape;108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big ideas">
  <p:cSld name="CUSTOM_1_1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1" name="Google Shape;111;p27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12" name="Google Shape;112;p27"/>
          <p:cNvSpPr txBox="1"/>
          <p:nvPr>
            <p:ph idx="1" type="body"/>
          </p:nvPr>
        </p:nvSpPr>
        <p:spPr>
          <a:xfrm>
            <a:off x="48315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3" name="Google Shape;113;p27"/>
          <p:cNvSpPr txBox="1"/>
          <p:nvPr>
            <p:ph idx="2" type="body"/>
          </p:nvPr>
        </p:nvSpPr>
        <p:spPr>
          <a:xfrm>
            <a:off x="5048000" y="2237788"/>
            <a:ext cx="36198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4" name="Google Shape;114;p27"/>
          <p:cNvSpPr txBox="1"/>
          <p:nvPr>
            <p:ph idx="3" type="subTitle"/>
          </p:nvPr>
        </p:nvSpPr>
        <p:spPr>
          <a:xfrm>
            <a:off x="48315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15" name="Google Shape;115;p27"/>
          <p:cNvSpPr txBox="1"/>
          <p:nvPr>
            <p:ph idx="4" type="subTitle"/>
          </p:nvPr>
        </p:nvSpPr>
        <p:spPr>
          <a:xfrm>
            <a:off x="5048000" y="1336161"/>
            <a:ext cx="3619800" cy="54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big ideas">
  <p:cSld name="CUSTOM_2_2">
    <p:spTree>
      <p:nvGrpSpPr>
        <p:cNvPr id="116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18" name="Google Shape;118;p28"/>
          <p:cNvSpPr txBox="1"/>
          <p:nvPr>
            <p:ph idx="1" type="body"/>
          </p:nvPr>
        </p:nvSpPr>
        <p:spPr>
          <a:xfrm>
            <a:off x="4831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19" name="Google Shape;119;p28"/>
          <p:cNvSpPr txBox="1"/>
          <p:nvPr>
            <p:ph idx="2" type="body"/>
          </p:nvPr>
        </p:nvSpPr>
        <p:spPr>
          <a:xfrm>
            <a:off x="334772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0" name="Google Shape;120;p28"/>
          <p:cNvSpPr txBox="1"/>
          <p:nvPr>
            <p:ph idx="3" type="body"/>
          </p:nvPr>
        </p:nvSpPr>
        <p:spPr>
          <a:xfrm>
            <a:off x="6212275" y="2417500"/>
            <a:ext cx="2455500" cy="237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SzPts val="15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1" name="Google Shape;121;p28"/>
          <p:cNvSpPr txBox="1"/>
          <p:nvPr>
            <p:ph type="title"/>
          </p:nvPr>
        </p:nvSpPr>
        <p:spPr>
          <a:xfrm>
            <a:off x="483175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22" name="Google Shape;122;p28"/>
          <p:cNvSpPr txBox="1"/>
          <p:nvPr>
            <p:ph idx="4" type="subTitle"/>
          </p:nvPr>
        </p:nvSpPr>
        <p:spPr>
          <a:xfrm>
            <a:off x="4831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3" name="Google Shape;123;p28"/>
          <p:cNvSpPr txBox="1"/>
          <p:nvPr>
            <p:ph idx="5" type="subTitle"/>
          </p:nvPr>
        </p:nvSpPr>
        <p:spPr>
          <a:xfrm>
            <a:off x="334772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24" name="Google Shape;124;p28"/>
          <p:cNvSpPr txBox="1"/>
          <p:nvPr>
            <p:ph idx="6" type="subTitle"/>
          </p:nvPr>
        </p:nvSpPr>
        <p:spPr>
          <a:xfrm>
            <a:off x="6212275" y="1336150"/>
            <a:ext cx="2455500" cy="77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ur big ideas">
  <p:cSld name="CUSTOM_3_1">
    <p:spTree>
      <p:nvGrpSpPr>
        <p:cNvPr id="125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27" name="Google Shape;127;p29"/>
          <p:cNvSpPr txBox="1"/>
          <p:nvPr>
            <p:ph idx="1" type="body"/>
          </p:nvPr>
        </p:nvSpPr>
        <p:spPr>
          <a:xfrm>
            <a:off x="366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8" name="Google Shape;128;p29"/>
          <p:cNvSpPr txBox="1"/>
          <p:nvPr>
            <p:ph idx="2" type="body"/>
          </p:nvPr>
        </p:nvSpPr>
        <p:spPr>
          <a:xfrm>
            <a:off x="4938725" y="1759093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29" name="Google Shape;129;p29"/>
          <p:cNvSpPr txBox="1"/>
          <p:nvPr>
            <p:ph idx="3" type="body"/>
          </p:nvPr>
        </p:nvSpPr>
        <p:spPr>
          <a:xfrm>
            <a:off x="366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0" name="Google Shape;130;p29"/>
          <p:cNvSpPr txBox="1"/>
          <p:nvPr>
            <p:ph idx="4" type="body"/>
          </p:nvPr>
        </p:nvSpPr>
        <p:spPr>
          <a:xfrm>
            <a:off x="4938750" y="3648575"/>
            <a:ext cx="3838500" cy="113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SzPts val="1300"/>
              <a:buChar char="■"/>
              <a:defRPr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/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SzPts val="1000"/>
              <a:buChar char="■"/>
              <a:defRPr/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SzPts val="900"/>
              <a:buChar char="●"/>
              <a:defRPr/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SzPts val="800"/>
              <a:buChar char="○"/>
              <a:defRPr/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SzPts val="700"/>
              <a:buChar char="■"/>
              <a:defRPr/>
            </a:lvl9pPr>
          </a:lstStyle>
          <a:p/>
        </p:txBody>
      </p:sp>
      <p:sp>
        <p:nvSpPr>
          <p:cNvPr id="131" name="Google Shape;131;p29"/>
          <p:cNvSpPr txBox="1"/>
          <p:nvPr>
            <p:ph type="title"/>
          </p:nvPr>
        </p:nvSpPr>
        <p:spPr>
          <a:xfrm>
            <a:off x="366750" y="450025"/>
            <a:ext cx="8184600" cy="758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132" name="Google Shape;132;p29"/>
          <p:cNvSpPr txBox="1"/>
          <p:nvPr>
            <p:ph idx="5" type="subTitle"/>
          </p:nvPr>
        </p:nvSpPr>
        <p:spPr>
          <a:xfrm>
            <a:off x="366763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3" name="Google Shape;133;p29"/>
          <p:cNvSpPr txBox="1"/>
          <p:nvPr>
            <p:ph idx="6" type="subTitle"/>
          </p:nvPr>
        </p:nvSpPr>
        <p:spPr>
          <a:xfrm>
            <a:off x="4938738" y="1277907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4" name="Google Shape;134;p29"/>
          <p:cNvSpPr txBox="1"/>
          <p:nvPr>
            <p:ph idx="7" type="subTitle"/>
          </p:nvPr>
        </p:nvSpPr>
        <p:spPr>
          <a:xfrm>
            <a:off x="4938761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135" name="Google Shape;135;p29"/>
          <p:cNvSpPr txBox="1"/>
          <p:nvPr>
            <p:ph idx="8" type="subTitle"/>
          </p:nvPr>
        </p:nvSpPr>
        <p:spPr>
          <a:xfrm>
            <a:off x="366750" y="3167363"/>
            <a:ext cx="3838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image">
  <p:cSld name="TITLE_ONLY_1_1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3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8" name="Google Shape;138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39" name="Google Shape;139;p30"/>
          <p:cNvSpPr/>
          <p:nvPr>
            <p:ph idx="2" type="pic"/>
          </p:nvPr>
        </p:nvSpPr>
        <p:spPr>
          <a:xfrm>
            <a:off x="311700" y="1170425"/>
            <a:ext cx="8520600" cy="34929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storyboards">
  <p:cSld name="CUSTOM_4_1">
    <p:spTree>
      <p:nvGrpSpPr>
        <p:cNvPr id="140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31"/>
          <p:cNvSpPr txBox="1"/>
          <p:nvPr>
            <p:ph idx="1" type="body"/>
          </p:nvPr>
        </p:nvSpPr>
        <p:spPr>
          <a:xfrm>
            <a:off x="311700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2" name="Google Shape;142;p31"/>
          <p:cNvSpPr/>
          <p:nvPr>
            <p:ph idx="2" type="pic"/>
          </p:nvPr>
        </p:nvSpPr>
        <p:spPr>
          <a:xfrm>
            <a:off x="48048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31"/>
          <p:cNvSpPr/>
          <p:nvPr>
            <p:ph idx="3" type="pic"/>
          </p:nvPr>
        </p:nvSpPr>
        <p:spPr>
          <a:xfrm>
            <a:off x="311725" y="1133300"/>
            <a:ext cx="4027500" cy="2392800"/>
          </a:xfrm>
          <a:prstGeom prst="rect">
            <a:avLst/>
          </a:prstGeom>
          <a:noFill/>
          <a:ln>
            <a:noFill/>
          </a:ln>
        </p:spPr>
      </p:sp>
      <p:sp>
        <p:nvSpPr>
          <p:cNvPr id="144" name="Google Shape;144;p31"/>
          <p:cNvSpPr txBox="1"/>
          <p:nvPr>
            <p:ph idx="4" type="body"/>
          </p:nvPr>
        </p:nvSpPr>
        <p:spPr>
          <a:xfrm>
            <a:off x="4804825" y="4080225"/>
            <a:ext cx="4027500" cy="926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45" name="Google Shape;145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46" name="Google Shape;146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7" name="Google Shape;147;p31"/>
          <p:cNvSpPr txBox="1"/>
          <p:nvPr>
            <p:ph idx="5" type="subTitle"/>
          </p:nvPr>
        </p:nvSpPr>
        <p:spPr>
          <a:xfrm>
            <a:off x="3117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48" name="Google Shape;148;p31"/>
          <p:cNvSpPr txBox="1"/>
          <p:nvPr>
            <p:ph idx="6" type="subTitle"/>
          </p:nvPr>
        </p:nvSpPr>
        <p:spPr>
          <a:xfrm>
            <a:off x="4804825" y="3582900"/>
            <a:ext cx="40275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ree storyboards">
  <p:cSld name="CUSTOM_4_1_1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32"/>
          <p:cNvSpPr txBox="1"/>
          <p:nvPr>
            <p:ph idx="1" type="body"/>
          </p:nvPr>
        </p:nvSpPr>
        <p:spPr>
          <a:xfrm>
            <a:off x="31170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1" name="Google Shape;151;p32"/>
          <p:cNvSpPr/>
          <p:nvPr>
            <p:ph idx="2" type="pic"/>
          </p:nvPr>
        </p:nvSpPr>
        <p:spPr>
          <a:xfrm>
            <a:off x="62052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2" name="Google Shape;152;p32"/>
          <p:cNvSpPr/>
          <p:nvPr>
            <p:ph idx="3" type="pic"/>
          </p:nvPr>
        </p:nvSpPr>
        <p:spPr>
          <a:xfrm>
            <a:off x="311725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3" name="Google Shape;153;p32"/>
          <p:cNvSpPr txBox="1"/>
          <p:nvPr>
            <p:ph idx="4" type="body"/>
          </p:nvPr>
        </p:nvSpPr>
        <p:spPr>
          <a:xfrm>
            <a:off x="6205225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4" name="Google Shape;154;p32"/>
          <p:cNvSpPr/>
          <p:nvPr>
            <p:ph idx="5" type="pic"/>
          </p:nvPr>
        </p:nvSpPr>
        <p:spPr>
          <a:xfrm>
            <a:off x="3255250" y="1128325"/>
            <a:ext cx="2627100" cy="2273100"/>
          </a:xfrm>
          <a:prstGeom prst="rect">
            <a:avLst/>
          </a:prstGeom>
          <a:noFill/>
          <a:ln>
            <a:noFill/>
          </a:ln>
        </p:spPr>
      </p:sp>
      <p:sp>
        <p:nvSpPr>
          <p:cNvPr id="155" name="Google Shape;155;p32"/>
          <p:cNvSpPr txBox="1"/>
          <p:nvPr>
            <p:ph idx="6" type="body"/>
          </p:nvPr>
        </p:nvSpPr>
        <p:spPr>
          <a:xfrm>
            <a:off x="3255250" y="3911700"/>
            <a:ext cx="2627100" cy="101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156" name="Google Shape;1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57" name="Google Shape;157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8" name="Google Shape;158;p32"/>
          <p:cNvSpPr txBox="1"/>
          <p:nvPr>
            <p:ph idx="7" type="subTitle"/>
          </p:nvPr>
        </p:nvSpPr>
        <p:spPr>
          <a:xfrm>
            <a:off x="3117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59" name="Google Shape;159;p32"/>
          <p:cNvSpPr txBox="1"/>
          <p:nvPr>
            <p:ph idx="8" type="subTitle"/>
          </p:nvPr>
        </p:nvSpPr>
        <p:spPr>
          <a:xfrm>
            <a:off x="6205225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60" name="Google Shape;160;p32"/>
          <p:cNvSpPr txBox="1"/>
          <p:nvPr>
            <p:ph idx="9" type="subTitle"/>
          </p:nvPr>
        </p:nvSpPr>
        <p:spPr>
          <a:xfrm>
            <a:off x="3255250" y="3430500"/>
            <a:ext cx="2627100" cy="481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only">
  <p:cSld name="CUSTOM_5_1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3"/>
          <p:cNvSpPr/>
          <p:nvPr>
            <p:ph idx="2" type="pic"/>
          </p:nvPr>
        </p:nvSpPr>
        <p:spPr>
          <a:xfrm>
            <a:off x="311700" y="445025"/>
            <a:ext cx="8520600" cy="4218300"/>
          </a:xfrm>
          <a:prstGeom prst="rect">
            <a:avLst/>
          </a:prstGeom>
          <a:noFill/>
          <a:ln>
            <a:noFill/>
          </a:ln>
        </p:spPr>
      </p:sp>
      <p:sp>
        <p:nvSpPr>
          <p:cNvPr id="163" name="Google Shape;163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Image grid">
  <p:cSld name="CUSTOM_6_1">
    <p:spTree>
      <p:nvGrpSpPr>
        <p:cNvPr id="164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166" name="Google Shape;166;p34"/>
          <p:cNvSpPr/>
          <p:nvPr>
            <p:ph idx="2" type="pic"/>
          </p:nvPr>
        </p:nvSpPr>
        <p:spPr>
          <a:xfrm>
            <a:off x="338960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7" name="Google Shape;167;p34"/>
          <p:cNvSpPr/>
          <p:nvPr>
            <p:ph idx="3" type="pic"/>
          </p:nvPr>
        </p:nvSpPr>
        <p:spPr>
          <a:xfrm>
            <a:off x="5195935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8" name="Google Shape;168;p34"/>
          <p:cNvSpPr/>
          <p:nvPr>
            <p:ph idx="4" type="pic"/>
          </p:nvPr>
        </p:nvSpPr>
        <p:spPr>
          <a:xfrm>
            <a:off x="7002270" y="118913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69" name="Google Shape;169;p34"/>
          <p:cNvSpPr/>
          <p:nvPr>
            <p:ph idx="5" type="pic"/>
          </p:nvPr>
        </p:nvSpPr>
        <p:spPr>
          <a:xfrm>
            <a:off x="3389588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0" name="Google Shape;170;p34"/>
          <p:cNvSpPr/>
          <p:nvPr>
            <p:ph idx="6" type="pic"/>
          </p:nvPr>
        </p:nvSpPr>
        <p:spPr>
          <a:xfrm>
            <a:off x="5195922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1" name="Google Shape;171;p34"/>
          <p:cNvSpPr/>
          <p:nvPr>
            <p:ph idx="7" type="pic"/>
          </p:nvPr>
        </p:nvSpPr>
        <p:spPr>
          <a:xfrm>
            <a:off x="7002257" y="1804212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2" name="Google Shape;172;p34"/>
          <p:cNvSpPr txBox="1"/>
          <p:nvPr>
            <p:ph type="title"/>
          </p:nvPr>
        </p:nvSpPr>
        <p:spPr>
          <a:xfrm>
            <a:off x="351550" y="445025"/>
            <a:ext cx="2596800" cy="170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34"/>
          <p:cNvSpPr/>
          <p:nvPr>
            <p:ph idx="8" type="pic"/>
          </p:nvPr>
        </p:nvSpPr>
        <p:spPr>
          <a:xfrm>
            <a:off x="3389588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4" name="Google Shape;174;p34"/>
          <p:cNvSpPr/>
          <p:nvPr>
            <p:ph idx="9" type="pic"/>
          </p:nvPr>
        </p:nvSpPr>
        <p:spPr>
          <a:xfrm>
            <a:off x="5195922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  <p:sp>
        <p:nvSpPr>
          <p:cNvPr id="175" name="Google Shape;175;p34"/>
          <p:cNvSpPr/>
          <p:nvPr>
            <p:ph idx="13" type="pic"/>
          </p:nvPr>
        </p:nvSpPr>
        <p:spPr>
          <a:xfrm>
            <a:off x="7002257" y="3489487"/>
            <a:ext cx="1643700" cy="1535100"/>
          </a:xfrm>
          <a:prstGeom prst="rect">
            <a:avLst/>
          </a:prstGeom>
          <a:noFill/>
          <a:ln>
            <a:noFill/>
          </a:ln>
        </p:spPr>
      </p:sp>
    </p:spTree>
  </p:cSld>
  <p:clrMapOvr>
    <a:masterClrMapping/>
  </p:clrMapOvr>
  <p:extLst>
    <p:ext uri="{DCECCB84-F9BA-43D5-87BE-67443E8EF086}">
      <p15:sldGuideLst>
        <p15:guide id="1" pos="5564">
          <p15:clr>
            <a:srgbClr val="E46962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BLANK_1">
    <p:spTree>
      <p:nvGrpSpPr>
        <p:cNvPr id="176" name="Shape 1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7" name="Google Shape;177;p3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178" name="Google Shape;178;p3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12800"/>
              <a:buNone/>
              <a:defRPr sz="12800">
                <a:solidFill>
                  <a:schemeClr val="accent4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800"/>
              <a:buNone/>
              <a:defRPr sz="12800"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79" name="Google Shape;179;p3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7">
          <p15:clr>
            <a:srgbClr val="E46962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secHead">
  <p:cSld name="SECTION_HEADER"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36"/>
          <p:cNvSpPr txBox="1"/>
          <p:nvPr>
            <p:ph type="title"/>
          </p:nvPr>
        </p:nvSpPr>
        <p:spPr>
          <a:xfrm>
            <a:off x="0" y="1283125"/>
            <a:ext cx="9144000" cy="17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Hepta Slab"/>
              <a:buNone/>
              <a:defRPr sz="5400">
                <a:latin typeface="Outfit Medium"/>
                <a:ea typeface="Outfit Medium"/>
                <a:cs typeface="Outfit Medium"/>
                <a:sym typeface="Outfit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2" name="Google Shape;182;p36"/>
          <p:cNvSpPr txBox="1"/>
          <p:nvPr>
            <p:ph idx="1" type="body"/>
          </p:nvPr>
        </p:nvSpPr>
        <p:spPr>
          <a:xfrm>
            <a:off x="4064100" y="4335200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183" name="Google Shape;183;p36"/>
          <p:cNvSpPr txBox="1"/>
          <p:nvPr>
            <p:ph idx="2" type="subTitle"/>
          </p:nvPr>
        </p:nvSpPr>
        <p:spPr>
          <a:xfrm>
            <a:off x="2857500" y="2902000"/>
            <a:ext cx="3765600" cy="93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600"/>
              <a:buNone/>
              <a:defRPr sz="260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4" name="Google Shape;184;p36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genda / Content" type="tx">
  <p:cSld name="TITLE_AND_BODY">
    <p:bg>
      <p:bgPr>
        <a:solidFill>
          <a:schemeClr val="accent4"/>
        </a:solidFill>
      </p:bgPr>
    </p:bg>
    <p:spTree>
      <p:nvGrpSpPr>
        <p:cNvPr id="185" name="Shape 1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6" name="Google Shape;186;p37"/>
          <p:cNvSpPr txBox="1"/>
          <p:nvPr>
            <p:ph idx="1" type="subTitle"/>
          </p:nvPr>
        </p:nvSpPr>
        <p:spPr>
          <a:xfrm>
            <a:off x="475075" y="309225"/>
            <a:ext cx="3655200" cy="35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None/>
              <a:defRPr>
                <a:solidFill>
                  <a:schemeClr val="accent3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7" name="Google Shape;187;p37"/>
          <p:cNvSpPr txBox="1"/>
          <p:nvPr>
            <p:ph idx="2" type="body"/>
          </p:nvPr>
        </p:nvSpPr>
        <p:spPr>
          <a:xfrm>
            <a:off x="711097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88" name="Google Shape;188;p37"/>
          <p:cNvSpPr txBox="1"/>
          <p:nvPr>
            <p:ph idx="3" type="subTitle"/>
          </p:nvPr>
        </p:nvSpPr>
        <p:spPr>
          <a:xfrm>
            <a:off x="1699221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89" name="Google Shape;189;p37"/>
          <p:cNvSpPr txBox="1"/>
          <p:nvPr>
            <p:ph idx="4" type="body"/>
          </p:nvPr>
        </p:nvSpPr>
        <p:spPr>
          <a:xfrm>
            <a:off x="2285797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0" name="Google Shape;190;p37"/>
          <p:cNvSpPr txBox="1"/>
          <p:nvPr>
            <p:ph idx="5" type="body"/>
          </p:nvPr>
        </p:nvSpPr>
        <p:spPr>
          <a:xfrm>
            <a:off x="711097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1" name="Google Shape;191;p37"/>
          <p:cNvSpPr txBox="1"/>
          <p:nvPr>
            <p:ph idx="6" type="subTitle"/>
          </p:nvPr>
        </p:nvSpPr>
        <p:spPr>
          <a:xfrm>
            <a:off x="1699221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2" name="Google Shape;192;p37"/>
          <p:cNvSpPr txBox="1"/>
          <p:nvPr>
            <p:ph idx="7" type="body"/>
          </p:nvPr>
        </p:nvSpPr>
        <p:spPr>
          <a:xfrm>
            <a:off x="2285797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3" name="Google Shape;193;p37"/>
          <p:cNvSpPr txBox="1"/>
          <p:nvPr>
            <p:ph idx="8" type="body"/>
          </p:nvPr>
        </p:nvSpPr>
        <p:spPr>
          <a:xfrm>
            <a:off x="711097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4" name="Google Shape;194;p37"/>
          <p:cNvSpPr txBox="1"/>
          <p:nvPr>
            <p:ph idx="9" type="subTitle"/>
          </p:nvPr>
        </p:nvSpPr>
        <p:spPr>
          <a:xfrm>
            <a:off x="1699221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5" name="Google Shape;195;p37"/>
          <p:cNvSpPr txBox="1"/>
          <p:nvPr>
            <p:ph idx="13" type="body"/>
          </p:nvPr>
        </p:nvSpPr>
        <p:spPr>
          <a:xfrm>
            <a:off x="2285797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6" name="Google Shape;196;p37"/>
          <p:cNvSpPr txBox="1"/>
          <p:nvPr>
            <p:ph idx="14" type="body"/>
          </p:nvPr>
        </p:nvSpPr>
        <p:spPr>
          <a:xfrm>
            <a:off x="4746581" y="980554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197" name="Google Shape;197;p37"/>
          <p:cNvSpPr txBox="1"/>
          <p:nvPr>
            <p:ph idx="15" type="subTitle"/>
          </p:nvPr>
        </p:nvSpPr>
        <p:spPr>
          <a:xfrm>
            <a:off x="5734705" y="980279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198" name="Google Shape;198;p37"/>
          <p:cNvSpPr txBox="1"/>
          <p:nvPr>
            <p:ph idx="16" type="body"/>
          </p:nvPr>
        </p:nvSpPr>
        <p:spPr>
          <a:xfrm>
            <a:off x="6321281" y="1226054"/>
            <a:ext cx="1775700" cy="1108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199" name="Google Shape;199;p37"/>
          <p:cNvSpPr txBox="1"/>
          <p:nvPr>
            <p:ph idx="17" type="body"/>
          </p:nvPr>
        </p:nvSpPr>
        <p:spPr>
          <a:xfrm>
            <a:off x="4746581" y="2222666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0" name="Google Shape;200;p37"/>
          <p:cNvSpPr txBox="1"/>
          <p:nvPr>
            <p:ph idx="18" type="subTitle"/>
          </p:nvPr>
        </p:nvSpPr>
        <p:spPr>
          <a:xfrm>
            <a:off x="5734705" y="2222391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1" name="Google Shape;201;p37"/>
          <p:cNvSpPr txBox="1"/>
          <p:nvPr>
            <p:ph idx="19" type="body"/>
          </p:nvPr>
        </p:nvSpPr>
        <p:spPr>
          <a:xfrm>
            <a:off x="6321281" y="2468166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2" name="Google Shape;202;p37"/>
          <p:cNvSpPr txBox="1"/>
          <p:nvPr>
            <p:ph idx="20" type="body"/>
          </p:nvPr>
        </p:nvSpPr>
        <p:spPr>
          <a:xfrm>
            <a:off x="4746581" y="3219093"/>
            <a:ext cx="9261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 algn="r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3175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31115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3048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2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29845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1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2921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0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28575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900"/>
              <a:buFont typeface="Barlow ExtraLight"/>
              <a:buChar char="●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279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800"/>
              <a:buFont typeface="Barlow ExtraLight"/>
              <a:buChar char="○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27305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ExtraLight"/>
              <a:buChar char="■"/>
              <a:defRPr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03" name="Google Shape;203;p37"/>
          <p:cNvSpPr txBox="1"/>
          <p:nvPr>
            <p:ph idx="21" type="subTitle"/>
          </p:nvPr>
        </p:nvSpPr>
        <p:spPr>
          <a:xfrm>
            <a:off x="5734705" y="3218818"/>
            <a:ext cx="2362200" cy="474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04" name="Google Shape;204;p37"/>
          <p:cNvSpPr txBox="1"/>
          <p:nvPr>
            <p:ph idx="22" type="body"/>
          </p:nvPr>
        </p:nvSpPr>
        <p:spPr>
          <a:xfrm>
            <a:off x="6321281" y="3464593"/>
            <a:ext cx="1775700" cy="84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05" name="Google Shape;205;p3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60">
          <p15:clr>
            <a:srgbClr val="E46962"/>
          </p15:clr>
        </p15:guide>
        <p15:guide id="3" orient="horz" pos="1048">
          <p15:clr>
            <a:srgbClr val="E46962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xt + Image" type="twoColTx">
  <p:cSld name="TITLE_AND_TWO_COLUMNS">
    <p:bg>
      <p:bgPr>
        <a:solidFill>
          <a:schemeClr val="dk1"/>
        </a:solidFill>
      </p:bgPr>
    </p:bg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38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38"/>
          <p:cNvSpPr txBox="1"/>
          <p:nvPr/>
        </p:nvSpPr>
        <p:spPr>
          <a:xfrm>
            <a:off x="6262625" y="1205946"/>
            <a:ext cx="2155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i="1" lang="en"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rPr>
              <a:t>Lorem ipsum dolor sit amet, consectetur adipiscing elit.</a:t>
            </a:r>
            <a:endParaRPr i="1" sz="700">
              <a:solidFill>
                <a:schemeClr val="lt1"/>
              </a:solidFill>
              <a:latin typeface="Barlow Medium"/>
              <a:ea typeface="Barlow Medium"/>
              <a:cs typeface="Barlow Medium"/>
              <a:sym typeface="Barlow Medium"/>
            </a:endParaRPr>
          </a:p>
        </p:txBody>
      </p:sp>
      <p:sp>
        <p:nvSpPr>
          <p:cNvPr id="209" name="Google Shape;209;p38"/>
          <p:cNvSpPr/>
          <p:nvPr>
            <p:ph idx="2" type="pic"/>
          </p:nvPr>
        </p:nvSpPr>
        <p:spPr>
          <a:xfrm>
            <a:off x="3915225" y="1631250"/>
            <a:ext cx="4441200" cy="30099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10" name="Google Shape;210;p38"/>
          <p:cNvSpPr txBox="1"/>
          <p:nvPr>
            <p:ph idx="1" type="body"/>
          </p:nvPr>
        </p:nvSpPr>
        <p:spPr>
          <a:xfrm>
            <a:off x="791150" y="1835400"/>
            <a:ext cx="2094000" cy="846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11" name="Google Shape;211;p38"/>
          <p:cNvSpPr txBox="1"/>
          <p:nvPr>
            <p:ph idx="3" type="subTitle"/>
          </p:nvPr>
        </p:nvSpPr>
        <p:spPr>
          <a:xfrm>
            <a:off x="791150" y="522625"/>
            <a:ext cx="3918300" cy="100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2" name="Google Shape;212;p3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AND_TWO_COLUMNS_1">
    <p:bg>
      <p:bgPr>
        <a:solidFill>
          <a:schemeClr val="dk1"/>
        </a:solidFill>
      </p:bgPr>
    </p:bg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3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39"/>
          <p:cNvSpPr txBox="1"/>
          <p:nvPr>
            <p:ph idx="1" type="subTitle"/>
          </p:nvPr>
        </p:nvSpPr>
        <p:spPr>
          <a:xfrm>
            <a:off x="791150" y="522625"/>
            <a:ext cx="5173200" cy="976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3600"/>
              <a:buFont typeface="Hepta Slab Medium"/>
              <a:buNone/>
              <a:defRPr sz="3600"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16" name="Google Shape;216;p39"/>
          <p:cNvSpPr txBox="1"/>
          <p:nvPr>
            <p:ph idx="2" type="body"/>
          </p:nvPr>
        </p:nvSpPr>
        <p:spPr>
          <a:xfrm>
            <a:off x="685450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7" name="Google Shape;217;p39"/>
          <p:cNvSpPr txBox="1"/>
          <p:nvPr>
            <p:ph idx="3" type="body"/>
          </p:nvPr>
        </p:nvSpPr>
        <p:spPr>
          <a:xfrm>
            <a:off x="4601077" y="2180950"/>
            <a:ext cx="3579600" cy="238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>
                <a:solidFill>
                  <a:schemeClr val="lt1"/>
                </a:solidFill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●"/>
              <a:defRPr sz="1100">
                <a:solidFill>
                  <a:schemeClr val="lt1"/>
                </a:solidFill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○"/>
              <a:defRPr sz="1100">
                <a:solidFill>
                  <a:schemeClr val="lt1"/>
                </a:solidFill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Char char="■"/>
              <a:defRPr sz="11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18" name="Google Shape;218;p3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eam / Company Overview" type="titleOnly">
  <p:cSld name="TITLE_ONLY">
    <p:bg>
      <p:bgPr>
        <a:solidFill>
          <a:schemeClr val="accent4"/>
        </a:solidFill>
      </p:bgPr>
    </p:bg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40"/>
          <p:cNvSpPr/>
          <p:nvPr>
            <p:ph idx="2" type="pic"/>
          </p:nvPr>
        </p:nvSpPr>
        <p:spPr>
          <a:xfrm>
            <a:off x="791150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1" name="Google Shape;221;p40"/>
          <p:cNvSpPr/>
          <p:nvPr>
            <p:ph idx="3" type="pic"/>
          </p:nvPr>
        </p:nvSpPr>
        <p:spPr>
          <a:xfrm>
            <a:off x="2355375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2" name="Google Shape;222;p40"/>
          <p:cNvSpPr/>
          <p:nvPr>
            <p:ph idx="4" type="pic"/>
          </p:nvPr>
        </p:nvSpPr>
        <p:spPr>
          <a:xfrm>
            <a:off x="3921313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3" name="Google Shape;223;p40"/>
          <p:cNvSpPr/>
          <p:nvPr>
            <p:ph idx="5" type="pic"/>
          </p:nvPr>
        </p:nvSpPr>
        <p:spPr>
          <a:xfrm>
            <a:off x="5491588" y="522900"/>
            <a:ext cx="1294800" cy="1918500"/>
          </a:xfrm>
          <a:prstGeom prst="rect">
            <a:avLst/>
          </a:prstGeom>
          <a:noFill/>
          <a:ln>
            <a:noFill/>
          </a:ln>
        </p:spPr>
      </p:sp>
      <p:sp>
        <p:nvSpPr>
          <p:cNvPr id="224" name="Google Shape;224;p40"/>
          <p:cNvSpPr txBox="1"/>
          <p:nvPr>
            <p:ph idx="1" type="body"/>
          </p:nvPr>
        </p:nvSpPr>
        <p:spPr>
          <a:xfrm>
            <a:off x="680850" y="3443850"/>
            <a:ext cx="30747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●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○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Char char="■"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225" name="Google Shape;225;p40"/>
          <p:cNvSpPr txBox="1"/>
          <p:nvPr>
            <p:ph idx="6" type="body"/>
          </p:nvPr>
        </p:nvSpPr>
        <p:spPr>
          <a:xfrm>
            <a:off x="4123900" y="3443850"/>
            <a:ext cx="4030200" cy="1165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26" name="Google Shape;226;p40"/>
          <p:cNvSpPr txBox="1"/>
          <p:nvPr>
            <p:ph idx="7" type="body"/>
          </p:nvPr>
        </p:nvSpPr>
        <p:spPr>
          <a:xfrm>
            <a:off x="7050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7" name="Google Shape;227;p40"/>
          <p:cNvSpPr txBox="1"/>
          <p:nvPr>
            <p:ph idx="8" type="body"/>
          </p:nvPr>
        </p:nvSpPr>
        <p:spPr>
          <a:xfrm>
            <a:off x="2258888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8" name="Google Shape;228;p40"/>
          <p:cNvSpPr txBox="1"/>
          <p:nvPr>
            <p:ph idx="9" type="body"/>
          </p:nvPr>
        </p:nvSpPr>
        <p:spPr>
          <a:xfrm>
            <a:off x="38275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29" name="Google Shape;229;p40"/>
          <p:cNvSpPr txBox="1"/>
          <p:nvPr>
            <p:ph idx="13" type="body"/>
          </p:nvPr>
        </p:nvSpPr>
        <p:spPr>
          <a:xfrm>
            <a:off x="5395113" y="2737270"/>
            <a:ext cx="1294800" cy="2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0" name="Google Shape;230;p40"/>
          <p:cNvSpPr txBox="1"/>
          <p:nvPr>
            <p:ph idx="14" type="body"/>
          </p:nvPr>
        </p:nvSpPr>
        <p:spPr>
          <a:xfrm>
            <a:off x="7050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1" name="Google Shape;231;p40"/>
          <p:cNvSpPr txBox="1"/>
          <p:nvPr>
            <p:ph idx="15" type="body"/>
          </p:nvPr>
        </p:nvSpPr>
        <p:spPr>
          <a:xfrm>
            <a:off x="2258891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2" name="Google Shape;232;p40"/>
          <p:cNvSpPr txBox="1"/>
          <p:nvPr>
            <p:ph idx="16" type="body"/>
          </p:nvPr>
        </p:nvSpPr>
        <p:spPr>
          <a:xfrm>
            <a:off x="3827003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3" name="Google Shape;233;p40"/>
          <p:cNvSpPr txBox="1"/>
          <p:nvPr>
            <p:ph idx="17" type="body"/>
          </p:nvPr>
        </p:nvSpPr>
        <p:spPr>
          <a:xfrm>
            <a:off x="5396128" y="2464123"/>
            <a:ext cx="1294800" cy="25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●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○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700"/>
              <a:buFont typeface="Barlow Medium"/>
              <a:buChar char="■"/>
              <a:defRPr sz="700">
                <a:solidFill>
                  <a:schemeClr val="accent3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34" name="Google Shape;234;p40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etitive Landscape">
  <p:cSld name="ONE_COLUMN_TEXT">
    <p:bg>
      <p:bgPr>
        <a:solidFill>
          <a:schemeClr val="dk1"/>
        </a:solidFill>
      </p:bgPr>
    </p:bg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41"/>
          <p:cNvSpPr txBox="1"/>
          <p:nvPr>
            <p:ph idx="1" type="body"/>
          </p:nvPr>
        </p:nvSpPr>
        <p:spPr>
          <a:xfrm>
            <a:off x="791150" y="738025"/>
            <a:ext cx="39183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37" name="Google Shape;237;p41"/>
          <p:cNvSpPr txBox="1"/>
          <p:nvPr>
            <p:ph idx="2" type="subTitle"/>
          </p:nvPr>
        </p:nvSpPr>
        <p:spPr>
          <a:xfrm>
            <a:off x="791150" y="522625"/>
            <a:ext cx="39183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38" name="Google Shape;238;p4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Trends + Data">
  <p:cSld name="MAIN_POINT">
    <p:bg>
      <p:bgPr>
        <a:solidFill>
          <a:schemeClr val="dk1"/>
        </a:solidFill>
      </p:bgPr>
    </p:bg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42"/>
          <p:cNvSpPr txBox="1"/>
          <p:nvPr>
            <p:ph idx="1" type="subTitle"/>
          </p:nvPr>
        </p:nvSpPr>
        <p:spPr>
          <a:xfrm>
            <a:off x="690250" y="415625"/>
            <a:ext cx="1261800" cy="27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41" name="Google Shape;241;p42"/>
          <p:cNvSpPr txBox="1"/>
          <p:nvPr>
            <p:ph idx="2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Hepta Slab Light"/>
                <a:ea typeface="Hepta Slab Light"/>
                <a:cs typeface="Hepta Slab Light"/>
                <a:sym typeface="Hepta Slab Light"/>
              </a:defRPr>
            </a:lvl9pPr>
          </a:lstStyle>
          <a:p/>
        </p:txBody>
      </p:sp>
      <p:sp>
        <p:nvSpPr>
          <p:cNvPr id="242" name="Google Shape;242;p42"/>
          <p:cNvSpPr txBox="1"/>
          <p:nvPr>
            <p:ph idx="3" type="body"/>
          </p:nvPr>
        </p:nvSpPr>
        <p:spPr>
          <a:xfrm>
            <a:off x="480425" y="534275"/>
            <a:ext cx="4878300" cy="191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43" name="Google Shape;243;p4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lvl="1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lvl="2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lvl="3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lvl="4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lvl="5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lvl="6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lvl="7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lvl="8" rtl="0">
              <a:buNone/>
              <a:defRPr sz="1100">
                <a:solidFill>
                  <a:schemeClr val="accent3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60">
          <p15:clr>
            <a:srgbClr val="E46962"/>
          </p15:clr>
        </p15:guide>
        <p15:guide id="2" orient="horz" pos="347">
          <p15:clr>
            <a:srgbClr val="E46962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WOT Analysis">
  <p:cSld name="CUSTOM_14">
    <p:bg>
      <p:bgPr>
        <a:solidFill>
          <a:schemeClr val="dk1"/>
        </a:solidFill>
      </p:bgPr>
    </p:bg>
    <p:spTree>
      <p:nvGrpSpPr>
        <p:cNvPr id="244" name="Shape 2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Google Shape;245;p43"/>
          <p:cNvSpPr txBox="1"/>
          <p:nvPr>
            <p:ph type="title"/>
          </p:nvPr>
        </p:nvSpPr>
        <p:spPr>
          <a:xfrm>
            <a:off x="723861" y="1584738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6" name="Google Shape;246;p43"/>
          <p:cNvSpPr txBox="1"/>
          <p:nvPr>
            <p:ph idx="2" type="title"/>
          </p:nvPr>
        </p:nvSpPr>
        <p:spPr>
          <a:xfrm>
            <a:off x="723861" y="239098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7" name="Google Shape;247;p43"/>
          <p:cNvSpPr txBox="1"/>
          <p:nvPr>
            <p:ph idx="3" type="title"/>
          </p:nvPr>
        </p:nvSpPr>
        <p:spPr>
          <a:xfrm>
            <a:off x="723861" y="3157931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8" name="Google Shape;248;p43"/>
          <p:cNvSpPr txBox="1"/>
          <p:nvPr>
            <p:ph idx="4" type="title"/>
          </p:nvPr>
        </p:nvSpPr>
        <p:spPr>
          <a:xfrm>
            <a:off x="723861" y="3954905"/>
            <a:ext cx="2670600" cy="31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Barlow Medium"/>
              <a:buNone/>
              <a:defRPr sz="15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49" name="Google Shape;249;p43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0" name="Google Shape;250;p43"/>
          <p:cNvSpPr txBox="1"/>
          <p:nvPr>
            <p:ph idx="5" type="body"/>
          </p:nvPr>
        </p:nvSpPr>
        <p:spPr>
          <a:xfrm>
            <a:off x="480425" y="610475"/>
            <a:ext cx="4878300" cy="376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3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00"/>
              <a:buFont typeface="Barlow"/>
              <a:buChar char="●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8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"/>
              <a:buChar char="■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51" name="Google Shape;251;p4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3"/>
                </a:solidFill>
              </a:defRPr>
            </a:lvl1pPr>
            <a:lvl2pPr lvl="1" rtl="0">
              <a:buNone/>
              <a:defRPr sz="1100">
                <a:solidFill>
                  <a:schemeClr val="accent3"/>
                </a:solidFill>
              </a:defRPr>
            </a:lvl2pPr>
            <a:lvl3pPr lvl="2" rtl="0">
              <a:buNone/>
              <a:defRPr sz="1100">
                <a:solidFill>
                  <a:schemeClr val="accent3"/>
                </a:solidFill>
              </a:defRPr>
            </a:lvl3pPr>
            <a:lvl4pPr lvl="3" rtl="0">
              <a:buNone/>
              <a:defRPr sz="1100">
                <a:solidFill>
                  <a:schemeClr val="accent3"/>
                </a:solidFill>
              </a:defRPr>
            </a:lvl4pPr>
            <a:lvl5pPr lvl="4" rtl="0">
              <a:buNone/>
              <a:defRPr sz="1100">
                <a:solidFill>
                  <a:schemeClr val="accent3"/>
                </a:solidFill>
              </a:defRPr>
            </a:lvl5pPr>
            <a:lvl6pPr lvl="5" rtl="0">
              <a:buNone/>
              <a:defRPr sz="1100">
                <a:solidFill>
                  <a:schemeClr val="accent3"/>
                </a:solidFill>
              </a:defRPr>
            </a:lvl6pPr>
            <a:lvl7pPr lvl="6" rtl="0">
              <a:buNone/>
              <a:defRPr sz="1100">
                <a:solidFill>
                  <a:schemeClr val="accent3"/>
                </a:solidFill>
              </a:defRPr>
            </a:lvl7pPr>
            <a:lvl8pPr lvl="7" rtl="0">
              <a:buNone/>
              <a:defRPr sz="1100">
                <a:solidFill>
                  <a:schemeClr val="accent3"/>
                </a:solidFill>
              </a:defRPr>
            </a:lvl8pPr>
            <a:lvl9pPr lvl="8" rtl="0">
              <a:buNone/>
              <a:defRPr sz="1100">
                <a:solidFill>
                  <a:schemeClr val="accent3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losing / Thank You">
  <p:cSld name="CUSTOM_13">
    <p:bg>
      <p:bgPr>
        <a:solidFill>
          <a:schemeClr val="lt1"/>
        </a:solidFill>
      </p:bgPr>
    </p:bg>
    <p:spTree>
      <p:nvGrpSpPr>
        <p:cNvPr id="252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44"/>
          <p:cNvSpPr txBox="1"/>
          <p:nvPr>
            <p:ph type="title"/>
          </p:nvPr>
        </p:nvSpPr>
        <p:spPr>
          <a:xfrm>
            <a:off x="455221" y="1321125"/>
            <a:ext cx="5094600" cy="1749900"/>
          </a:xfrm>
          <a:prstGeom prst="rect">
            <a:avLst/>
          </a:prstGeom>
          <a:noFill/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5400"/>
              <a:buNone/>
              <a:defRPr sz="5400"/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4" name="Google Shape;254;p44"/>
          <p:cNvSpPr txBox="1"/>
          <p:nvPr>
            <p:ph idx="1" type="body"/>
          </p:nvPr>
        </p:nvSpPr>
        <p:spPr>
          <a:xfrm>
            <a:off x="567029" y="4500404"/>
            <a:ext cx="1015800" cy="266100"/>
          </a:xfrm>
          <a:prstGeom prst="rect">
            <a:avLst/>
          </a:prstGeom>
          <a:ln cap="flat" cmpd="sng" w="95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0" lIns="0" spcFirstLastPara="1" rIns="0" wrap="square" tIns="0">
            <a:sp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●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○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Font typeface="Barlow Medium"/>
              <a:buChar char="■"/>
              <a:defRPr sz="1100"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55" name="Google Shape;255;p4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1pPr>
            <a:lvl2pPr lvl="1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2pPr>
            <a:lvl3pPr lvl="2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3pPr>
            <a:lvl4pPr lvl="3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4pPr>
            <a:lvl5pPr lvl="4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5pPr>
            <a:lvl6pPr lvl="5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6pPr>
            <a:lvl7pPr lvl="6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7pPr>
            <a:lvl8pPr lvl="7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8pPr>
            <a:lvl9pPr lvl="8">
              <a:buNone/>
              <a:defRPr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SECTION_TITLE_AND_DESCRIPTION">
    <p:spTree>
      <p:nvGrpSpPr>
        <p:cNvPr id="256" name="Shape 2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7" name="Google Shape;257;p45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3600"/>
              <a:buFont typeface="Hepta Slab Medium"/>
              <a:buNone/>
              <a:defRPr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5"/>
              </a:buClr>
              <a:buSzPts val="12800"/>
              <a:buFont typeface="Hepta Slab Medium"/>
              <a:buNone/>
              <a:defRPr sz="12800">
                <a:solidFill>
                  <a:schemeClr val="accent5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58" name="Google Shape;258;p45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2800"/>
              <a:buNone/>
              <a:defRPr sz="12800">
                <a:solidFill>
                  <a:schemeClr val="dk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59" name="Google Shape;259;p45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rket Size / Pie Graph">
  <p:cSld name="CAPTION_ONLY">
    <p:bg>
      <p:bgPr>
        <a:solidFill>
          <a:schemeClr val="dk1"/>
        </a:solidFill>
      </p:bgPr>
    </p:bg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46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2" name="Google Shape;262;p46"/>
          <p:cNvSpPr txBox="1"/>
          <p:nvPr>
            <p:ph idx="1" type="subTitle"/>
          </p:nvPr>
        </p:nvSpPr>
        <p:spPr>
          <a:xfrm>
            <a:off x="791150" y="522625"/>
            <a:ext cx="49773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 sz="3600"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400"/>
              <a:buFont typeface="Hepta Slab Medium"/>
              <a:buNone/>
              <a:defRPr>
                <a:solidFill>
                  <a:schemeClr val="accent3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63" name="Google Shape;263;p46"/>
          <p:cNvSpPr txBox="1"/>
          <p:nvPr>
            <p:ph idx="2" type="body"/>
          </p:nvPr>
        </p:nvSpPr>
        <p:spPr>
          <a:xfrm>
            <a:off x="714950" y="1989025"/>
            <a:ext cx="2792400" cy="280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>
                <a:solidFill>
                  <a:schemeClr val="lt1"/>
                </a:solidFill>
              </a:defRPr>
            </a:lvl1pPr>
            <a:lvl2pPr indent="-3238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2pPr>
            <a:lvl3pPr indent="-3238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3pPr>
            <a:lvl4pPr indent="-3238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4pPr>
            <a:lvl5pPr indent="-3238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5pPr>
            <a:lvl6pPr indent="-3238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6pPr>
            <a:lvl7pPr indent="-3238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●"/>
              <a:defRPr sz="1500">
                <a:solidFill>
                  <a:schemeClr val="lt1"/>
                </a:solidFill>
              </a:defRPr>
            </a:lvl7pPr>
            <a:lvl8pPr indent="-3238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○"/>
              <a:defRPr sz="1500">
                <a:solidFill>
                  <a:schemeClr val="lt1"/>
                </a:solidFill>
              </a:defRPr>
            </a:lvl8pPr>
            <a:lvl9pPr indent="-3238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500"/>
              <a:buChar char="■"/>
              <a:defRPr sz="15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64" name="Google Shape;264;p4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265" name="Google Shape;265;p46"/>
          <p:cNvSpPr/>
          <p:nvPr/>
        </p:nvSpPr>
        <p:spPr>
          <a:xfrm>
            <a:off x="4416275" y="1976923"/>
            <a:ext cx="4045200" cy="2871300"/>
          </a:xfrm>
          <a:prstGeom prst="roundRect">
            <a:avLst>
              <a:gd fmla="val 16667" name="adj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46"/>
          <p:cNvSpPr/>
          <p:nvPr/>
        </p:nvSpPr>
        <p:spPr>
          <a:xfrm rot="444408">
            <a:off x="5636457" y="2500588"/>
            <a:ext cx="1505663" cy="1505327"/>
          </a:xfrm>
          <a:prstGeom prst="pie">
            <a:avLst>
              <a:gd fmla="val 8241844" name="adj1"/>
              <a:gd fmla="val 12554936" name="adj2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68575" lIns="68575" spcFirstLastPara="1" rIns="68575" wrap="square" tIns="685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 sz="1100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Differentiators / 4 column text">
  <p:cSld name="BIG_NUMBER">
    <p:bg>
      <p:bgPr>
        <a:solidFill>
          <a:schemeClr val="dk1"/>
        </a:solidFill>
      </p:bgPr>
    </p:bg>
    <p:spTree>
      <p:nvGrpSpPr>
        <p:cNvPr id="267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p47"/>
          <p:cNvSpPr/>
          <p:nvPr/>
        </p:nvSpPr>
        <p:spPr>
          <a:xfrm>
            <a:off x="0" y="1324925"/>
            <a:ext cx="4572000" cy="19104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/>
          </a:p>
        </p:txBody>
      </p:sp>
      <p:sp>
        <p:nvSpPr>
          <p:cNvPr id="269" name="Google Shape;269;p47"/>
          <p:cNvSpPr/>
          <p:nvPr/>
        </p:nvSpPr>
        <p:spPr>
          <a:xfrm>
            <a:off x="0" y="3235076"/>
            <a:ext cx="4572000" cy="191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dk2"/>
              </a:solidFill>
            </a:endParaRPr>
          </a:p>
        </p:txBody>
      </p:sp>
      <p:sp>
        <p:nvSpPr>
          <p:cNvPr id="270" name="Google Shape;270;p47"/>
          <p:cNvSpPr/>
          <p:nvPr/>
        </p:nvSpPr>
        <p:spPr>
          <a:xfrm>
            <a:off x="4571892" y="3235076"/>
            <a:ext cx="4572000" cy="19149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lt1"/>
              </a:solidFill>
            </a:endParaRPr>
          </a:p>
        </p:txBody>
      </p:sp>
      <p:sp>
        <p:nvSpPr>
          <p:cNvPr id="271" name="Google Shape;271;p47"/>
          <p:cNvSpPr/>
          <p:nvPr/>
        </p:nvSpPr>
        <p:spPr>
          <a:xfrm>
            <a:off x="4571892" y="1324925"/>
            <a:ext cx="4572000" cy="1910400"/>
          </a:xfrm>
          <a:prstGeom prst="rect">
            <a:avLst/>
          </a:prstGeom>
          <a:solidFill>
            <a:schemeClr val="dk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">
              <a:solidFill>
                <a:schemeClr val="accent5"/>
              </a:solidFill>
            </a:endParaRPr>
          </a:p>
        </p:txBody>
      </p:sp>
      <p:sp>
        <p:nvSpPr>
          <p:cNvPr id="272" name="Google Shape;272;p47"/>
          <p:cNvSpPr txBox="1"/>
          <p:nvPr>
            <p:ph idx="1" type="subTitle"/>
          </p:nvPr>
        </p:nvSpPr>
        <p:spPr>
          <a:xfrm>
            <a:off x="480420" y="290626"/>
            <a:ext cx="3592200" cy="337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3" name="Google Shape;273;p47"/>
          <p:cNvSpPr txBox="1"/>
          <p:nvPr>
            <p:ph idx="2" type="body"/>
          </p:nvPr>
        </p:nvSpPr>
        <p:spPr>
          <a:xfrm>
            <a:off x="480425" y="610475"/>
            <a:ext cx="4878300" cy="600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74" name="Google Shape;274;p4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dk2"/>
                </a:solidFill>
              </a:defRPr>
            </a:lvl1pPr>
            <a:lvl2pPr lvl="1" rtl="0">
              <a:buNone/>
              <a:defRPr sz="1100">
                <a:solidFill>
                  <a:schemeClr val="dk2"/>
                </a:solidFill>
              </a:defRPr>
            </a:lvl2pPr>
            <a:lvl3pPr lvl="2" rtl="0">
              <a:buNone/>
              <a:defRPr sz="1100">
                <a:solidFill>
                  <a:schemeClr val="dk2"/>
                </a:solidFill>
              </a:defRPr>
            </a:lvl3pPr>
            <a:lvl4pPr lvl="3" rtl="0">
              <a:buNone/>
              <a:defRPr sz="1100">
                <a:solidFill>
                  <a:schemeClr val="dk2"/>
                </a:solidFill>
              </a:defRPr>
            </a:lvl4pPr>
            <a:lvl5pPr lvl="4" rtl="0">
              <a:buNone/>
              <a:defRPr sz="1100">
                <a:solidFill>
                  <a:schemeClr val="dk2"/>
                </a:solidFill>
              </a:defRPr>
            </a:lvl5pPr>
            <a:lvl6pPr lvl="5" rtl="0">
              <a:buNone/>
              <a:defRPr sz="1100">
                <a:solidFill>
                  <a:schemeClr val="dk2"/>
                </a:solidFill>
              </a:defRPr>
            </a:lvl6pPr>
            <a:lvl7pPr lvl="6" rtl="0">
              <a:buNone/>
              <a:defRPr sz="1100">
                <a:solidFill>
                  <a:schemeClr val="dk2"/>
                </a:solidFill>
              </a:defRPr>
            </a:lvl7pPr>
            <a:lvl8pPr lvl="7" rtl="0">
              <a:buNone/>
              <a:defRPr sz="1100">
                <a:solidFill>
                  <a:schemeClr val="dk2"/>
                </a:solidFill>
              </a:defRPr>
            </a:lvl8pPr>
            <a:lvl9pPr lvl="8" rtl="0">
              <a:buNone/>
              <a:defRPr sz="11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blank">
  <p:cSld name="BLANK"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48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77" name="Google Shape;277;p48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2800"/>
              <a:buNone/>
              <a:defRPr sz="12800">
                <a:solidFill>
                  <a:schemeClr val="accen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78" name="Google Shape;278;p48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+ 1 column text">
  <p:cSld name="TITLE_1">
    <p:bg>
      <p:bgPr>
        <a:solidFill>
          <a:schemeClr val="dk1"/>
        </a:solidFill>
      </p:bgPr>
    </p:bg>
    <p:spTree>
      <p:nvGrpSpPr>
        <p:cNvPr id="279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p49"/>
          <p:cNvSpPr/>
          <p:nvPr/>
        </p:nvSpPr>
        <p:spPr>
          <a:xfrm>
            <a:off x="0" y="0"/>
            <a:ext cx="9144000" cy="16311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1" name="Google Shape;281;p49"/>
          <p:cNvSpPr txBox="1"/>
          <p:nvPr>
            <p:ph idx="1" type="subTitle"/>
          </p:nvPr>
        </p:nvSpPr>
        <p:spPr>
          <a:xfrm>
            <a:off x="791150" y="522625"/>
            <a:ext cx="5938800" cy="1108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Hepta Slab Medium"/>
              <a:buNone/>
              <a:defRPr sz="3600"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2" name="Google Shape;282;p49"/>
          <p:cNvSpPr txBox="1"/>
          <p:nvPr>
            <p:ph idx="2" type="body"/>
          </p:nvPr>
        </p:nvSpPr>
        <p:spPr>
          <a:xfrm>
            <a:off x="810075" y="2065225"/>
            <a:ext cx="7539900" cy="2777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●"/>
              <a:defRPr sz="2800">
                <a:solidFill>
                  <a:schemeClr val="lt1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○"/>
              <a:defRPr sz="2800">
                <a:solidFill>
                  <a:schemeClr val="lt1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Char char="■"/>
              <a:defRPr sz="2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283" name="Google Shape;283;p49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 Background Image + Text">
  <p:cSld name="CUSTOM"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50"/>
          <p:cNvSpPr/>
          <p:nvPr>
            <p:ph idx="2" type="pic"/>
          </p:nvPr>
        </p:nvSpPr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sp>
      <p:sp>
        <p:nvSpPr>
          <p:cNvPr id="286" name="Google Shape;286;p50"/>
          <p:cNvSpPr txBox="1"/>
          <p:nvPr>
            <p:ph idx="1" type="body"/>
          </p:nvPr>
        </p:nvSpPr>
        <p:spPr>
          <a:xfrm>
            <a:off x="4655675" y="956675"/>
            <a:ext cx="3965400" cy="7752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274300" lIns="274300" spcFirstLastPara="1" rIns="27430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●"/>
              <a:defRPr sz="1100"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○"/>
              <a:defRPr sz="1100"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"/>
              <a:buChar char="■"/>
              <a:defRPr sz="11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7" name="Google Shape;287;p50"/>
          <p:cNvSpPr txBox="1"/>
          <p:nvPr>
            <p:ph idx="3" type="subTitle"/>
          </p:nvPr>
        </p:nvSpPr>
        <p:spPr>
          <a:xfrm>
            <a:off x="4655675" y="522900"/>
            <a:ext cx="3965400" cy="442800"/>
          </a:xfrm>
          <a:prstGeom prst="rect">
            <a:avLst/>
          </a:prstGeom>
          <a:solidFill>
            <a:schemeClr val="lt1"/>
          </a:solidFill>
        </p:spPr>
        <p:txBody>
          <a:bodyPr anchorCtr="0" anchor="b" bIns="0" lIns="274300" spcFirstLastPara="1" rIns="274300" wrap="square" tIns="27430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288" name="Google Shape;288;p50"/>
          <p:cNvSpPr txBox="1"/>
          <p:nvPr>
            <p:ph idx="4" type="body"/>
          </p:nvPr>
        </p:nvSpPr>
        <p:spPr>
          <a:xfrm>
            <a:off x="524350" y="4144800"/>
            <a:ext cx="1558800" cy="475800"/>
          </a:xfrm>
          <a:prstGeom prst="rect">
            <a:avLst/>
          </a:prstGeom>
          <a:solidFill>
            <a:schemeClr val="lt1"/>
          </a:solidFill>
        </p:spPr>
        <p:txBody>
          <a:bodyPr anchorCtr="0" anchor="t" bIns="137150" lIns="137150" spcFirstLastPara="1" rIns="137150" wrap="square" tIns="13715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●"/>
              <a:defRPr sz="700">
                <a:latin typeface="Barlow"/>
                <a:ea typeface="Barlow"/>
                <a:cs typeface="Barlow"/>
                <a:sym typeface="Barlow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○"/>
              <a:defRPr sz="700">
                <a:latin typeface="Barlow"/>
                <a:ea typeface="Barlow"/>
                <a:cs typeface="Barlow"/>
                <a:sym typeface="Barlow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"/>
              <a:buChar char="■"/>
              <a:defRPr sz="700"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289" name="Google Shape;289;p50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>
                <a:latin typeface="Barlow"/>
                <a:ea typeface="Barlow"/>
                <a:cs typeface="Barlow"/>
                <a:sym typeface="Barlow"/>
              </a:defRPr>
            </a:lvl1pPr>
            <a:lvl2pPr lvl="1">
              <a:buNone/>
              <a:defRPr>
                <a:latin typeface="Barlow"/>
                <a:ea typeface="Barlow"/>
                <a:cs typeface="Barlow"/>
                <a:sym typeface="Barlow"/>
              </a:defRPr>
            </a:lvl2pPr>
            <a:lvl3pPr lvl="2">
              <a:buNone/>
              <a:defRPr>
                <a:latin typeface="Barlow"/>
                <a:ea typeface="Barlow"/>
                <a:cs typeface="Barlow"/>
                <a:sym typeface="Barlow"/>
              </a:defRPr>
            </a:lvl3pPr>
            <a:lvl4pPr lvl="3">
              <a:buNone/>
              <a:defRPr>
                <a:latin typeface="Barlow"/>
                <a:ea typeface="Barlow"/>
                <a:cs typeface="Barlow"/>
                <a:sym typeface="Barlow"/>
              </a:defRPr>
            </a:lvl4pPr>
            <a:lvl5pPr lvl="4">
              <a:buNone/>
              <a:defRPr>
                <a:latin typeface="Barlow"/>
                <a:ea typeface="Barlow"/>
                <a:cs typeface="Barlow"/>
                <a:sym typeface="Barlow"/>
              </a:defRPr>
            </a:lvl5pPr>
            <a:lvl6pPr lvl="5">
              <a:buNone/>
              <a:defRPr>
                <a:latin typeface="Barlow"/>
                <a:ea typeface="Barlow"/>
                <a:cs typeface="Barlow"/>
                <a:sym typeface="Barlow"/>
              </a:defRPr>
            </a:lvl6pPr>
            <a:lvl7pPr lvl="6">
              <a:buNone/>
              <a:defRPr>
                <a:latin typeface="Barlow"/>
                <a:ea typeface="Barlow"/>
                <a:cs typeface="Barlow"/>
                <a:sym typeface="Barlow"/>
              </a:defRPr>
            </a:lvl7pPr>
            <a:lvl8pPr lvl="7">
              <a:buNone/>
              <a:defRPr>
                <a:latin typeface="Barlow"/>
                <a:ea typeface="Barlow"/>
                <a:cs typeface="Barlow"/>
                <a:sym typeface="Barlow"/>
              </a:defRPr>
            </a:lvl8pPr>
            <a:lvl9pPr lvl="8">
              <a:buNone/>
              <a:defRPr>
                <a:latin typeface="Barlow"/>
                <a:ea typeface="Barlow"/>
                <a:cs typeface="Barlow"/>
                <a:sym typeface="Barlow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 + Image">
  <p:cSld name="CUSTOM_1">
    <p:bg>
      <p:bgPr>
        <a:solidFill>
          <a:schemeClr val="lt2"/>
        </a:solidFill>
      </p:bgPr>
    </p:bg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1"/>
          <p:cNvSpPr/>
          <p:nvPr>
            <p:ph idx="2" type="pic"/>
          </p:nvPr>
        </p:nvSpPr>
        <p:spPr>
          <a:xfrm>
            <a:off x="5485725" y="523025"/>
            <a:ext cx="3135300" cy="40977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292" name="Google Shape;292;p51"/>
          <p:cNvSpPr txBox="1"/>
          <p:nvPr>
            <p:ph type="title"/>
          </p:nvPr>
        </p:nvSpPr>
        <p:spPr>
          <a:xfrm>
            <a:off x="591441" y="391675"/>
            <a:ext cx="4397400" cy="3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Hepta Slab Medium"/>
              <a:buNone/>
              <a:defRPr>
                <a:solidFill>
                  <a:schemeClr val="l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400"/>
              <a:buNone/>
              <a:defRPr>
                <a:solidFill>
                  <a:schemeClr val="lt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293" name="Google Shape;293;p51"/>
          <p:cNvSpPr txBox="1"/>
          <p:nvPr>
            <p:ph idx="1" type="body"/>
          </p:nvPr>
        </p:nvSpPr>
        <p:spPr>
          <a:xfrm>
            <a:off x="638750" y="4413181"/>
            <a:ext cx="5537100" cy="310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●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○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 Medium"/>
              <a:buChar char="■"/>
              <a:defRPr sz="11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4" name="Google Shape;294;p51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Goals + 5 Images">
  <p:cSld name="CUSTOM_2">
    <p:bg>
      <p:bgPr>
        <a:solidFill>
          <a:schemeClr val="dk1"/>
        </a:solidFill>
      </p:bgPr>
    </p:bg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52"/>
          <p:cNvSpPr txBox="1"/>
          <p:nvPr>
            <p:ph idx="1" type="body"/>
          </p:nvPr>
        </p:nvSpPr>
        <p:spPr>
          <a:xfrm>
            <a:off x="5481425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7" name="Google Shape;297;p52"/>
          <p:cNvSpPr txBox="1"/>
          <p:nvPr>
            <p:ph idx="2" type="body"/>
          </p:nvPr>
        </p:nvSpPr>
        <p:spPr>
          <a:xfrm>
            <a:off x="3918400" y="27157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8" name="Google Shape;298;p52"/>
          <p:cNvSpPr txBox="1"/>
          <p:nvPr>
            <p:ph idx="3" type="body"/>
          </p:nvPr>
        </p:nvSpPr>
        <p:spPr>
          <a:xfrm>
            <a:off x="2349550" y="271557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299" name="Google Shape;299;p52"/>
          <p:cNvSpPr txBox="1"/>
          <p:nvPr>
            <p:ph idx="4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0" name="Google Shape;300;p52"/>
          <p:cNvSpPr txBox="1"/>
          <p:nvPr>
            <p:ph idx="5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01" name="Google Shape;301;p52"/>
          <p:cNvSpPr txBox="1"/>
          <p:nvPr>
            <p:ph idx="6" type="body"/>
          </p:nvPr>
        </p:nvSpPr>
        <p:spPr>
          <a:xfrm>
            <a:off x="70444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02" name="Google Shape;302;p52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03" name="Google Shape;303;p52"/>
          <p:cNvSpPr/>
          <p:nvPr>
            <p:ph idx="7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4" name="Google Shape;304;p52"/>
          <p:cNvSpPr/>
          <p:nvPr>
            <p:ph idx="8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5" name="Google Shape;305;p52"/>
          <p:cNvSpPr/>
          <p:nvPr>
            <p:ph idx="9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6" name="Google Shape;306;p52"/>
          <p:cNvSpPr/>
          <p:nvPr>
            <p:ph idx="13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7" name="Google Shape;307;p52"/>
          <p:cNvSpPr/>
          <p:nvPr>
            <p:ph idx="14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08" name="Google Shape;308;p52"/>
          <p:cNvSpPr txBox="1"/>
          <p:nvPr>
            <p:ph idx="15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09" name="Google Shape;309;p52"/>
          <p:cNvSpPr txBox="1"/>
          <p:nvPr>
            <p:ph idx="16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400"/>
              <a:buFont typeface="Hepta Slab Medium"/>
              <a:buNone/>
              <a:defRPr>
                <a:solidFill>
                  <a:schemeClr val="accent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10" name="Google Shape;310;p52"/>
          <p:cNvSpPr txBox="1"/>
          <p:nvPr>
            <p:ph idx="17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1" name="Google Shape;311;p52"/>
          <p:cNvSpPr txBox="1"/>
          <p:nvPr>
            <p:ph idx="18" type="body"/>
          </p:nvPr>
        </p:nvSpPr>
        <p:spPr>
          <a:xfrm>
            <a:off x="391548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2" name="Google Shape;312;p52"/>
          <p:cNvSpPr txBox="1"/>
          <p:nvPr>
            <p:ph idx="19" type="body"/>
          </p:nvPr>
        </p:nvSpPr>
        <p:spPr>
          <a:xfrm>
            <a:off x="5479963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3" name="Google Shape;313;p52"/>
          <p:cNvSpPr txBox="1"/>
          <p:nvPr>
            <p:ph idx="20" type="body"/>
          </p:nvPr>
        </p:nvSpPr>
        <p:spPr>
          <a:xfrm>
            <a:off x="7047338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●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○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700"/>
              <a:buFont typeface="Barlow Medium"/>
              <a:buChar char="■"/>
              <a:defRPr sz="700">
                <a:solidFill>
                  <a:schemeClr val="accen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14" name="Google Shape;314;p52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trategy Canvas / Line Graph">
  <p:cSld name="CUSTOM_3">
    <p:bg>
      <p:bgPr>
        <a:solidFill>
          <a:schemeClr val="dk1"/>
        </a:solidFill>
      </p:bgPr>
    </p:bg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53"/>
          <p:cNvSpPr txBox="1"/>
          <p:nvPr>
            <p:ph idx="1" type="body"/>
          </p:nvPr>
        </p:nvSpPr>
        <p:spPr>
          <a:xfrm>
            <a:off x="3917825" y="4024920"/>
            <a:ext cx="44412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17" name="Google Shape;317;p53"/>
          <p:cNvSpPr txBox="1"/>
          <p:nvPr>
            <p:ph idx="2" type="subTitle"/>
          </p:nvPr>
        </p:nvSpPr>
        <p:spPr>
          <a:xfrm>
            <a:off x="783675" y="3967895"/>
            <a:ext cx="2877600" cy="431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2800"/>
              <a:buFont typeface="Barlow ExtraLight"/>
              <a:buNone/>
              <a:defRPr sz="2800">
                <a:solidFill>
                  <a:schemeClr val="accent1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18" name="Google Shape;318;p53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1"/>
                </a:solidFill>
              </a:defRPr>
            </a:lvl1pPr>
            <a:lvl2pPr lvl="1" rtl="0">
              <a:buNone/>
              <a:defRPr sz="1100">
                <a:solidFill>
                  <a:schemeClr val="accent1"/>
                </a:solidFill>
              </a:defRPr>
            </a:lvl2pPr>
            <a:lvl3pPr lvl="2" rtl="0">
              <a:buNone/>
              <a:defRPr sz="1100">
                <a:solidFill>
                  <a:schemeClr val="accent1"/>
                </a:solidFill>
              </a:defRPr>
            </a:lvl3pPr>
            <a:lvl4pPr lvl="3" rtl="0">
              <a:buNone/>
              <a:defRPr sz="1100">
                <a:solidFill>
                  <a:schemeClr val="accent1"/>
                </a:solidFill>
              </a:defRPr>
            </a:lvl4pPr>
            <a:lvl5pPr lvl="4" rtl="0">
              <a:buNone/>
              <a:defRPr sz="1100">
                <a:solidFill>
                  <a:schemeClr val="accent1"/>
                </a:solidFill>
              </a:defRPr>
            </a:lvl5pPr>
            <a:lvl6pPr lvl="5" rtl="0">
              <a:buNone/>
              <a:defRPr sz="1100">
                <a:solidFill>
                  <a:schemeClr val="accent1"/>
                </a:solidFill>
              </a:defRPr>
            </a:lvl6pPr>
            <a:lvl7pPr lvl="6" rtl="0">
              <a:buNone/>
              <a:defRPr sz="1100">
                <a:solidFill>
                  <a:schemeClr val="accent1"/>
                </a:solidFill>
              </a:defRPr>
            </a:lvl7pPr>
            <a:lvl8pPr lvl="7" rtl="0">
              <a:buNone/>
              <a:defRPr sz="1100">
                <a:solidFill>
                  <a:schemeClr val="accent1"/>
                </a:solidFill>
              </a:defRPr>
            </a:lvl8pPr>
            <a:lvl9pPr lvl="8" rtl="0">
              <a:buNone/>
              <a:defRPr sz="1100">
                <a:solidFill>
                  <a:schemeClr val="accent1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>
  <p:cSld name="CUSTOM_4"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p54"/>
          <p:cNvSpPr txBox="1"/>
          <p:nvPr>
            <p:ph type="title"/>
          </p:nvPr>
        </p:nvSpPr>
        <p:spPr>
          <a:xfrm>
            <a:off x="697350" y="2932550"/>
            <a:ext cx="7749300" cy="1015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800"/>
              <a:buFont typeface="Hepta Slab Medium"/>
              <a:buNone/>
              <a:defRPr sz="12800">
                <a:solidFill>
                  <a:schemeClr val="dk1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21" name="Google Shape;321;p54"/>
          <p:cNvSpPr txBox="1"/>
          <p:nvPr>
            <p:ph idx="2" type="title"/>
          </p:nvPr>
        </p:nvSpPr>
        <p:spPr>
          <a:xfrm>
            <a:off x="3278250" y="1194450"/>
            <a:ext cx="2587500" cy="19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2800"/>
              <a:buNone/>
              <a:defRPr sz="12800">
                <a:solidFill>
                  <a:schemeClr val="accent2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322" name="Google Shape;322;p54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KPIs / Objectives">
  <p:cSld name="CUSTOM_5">
    <p:bg>
      <p:bgPr>
        <a:solidFill>
          <a:schemeClr val="dk1"/>
        </a:solidFill>
      </p:bgPr>
    </p:bg>
    <p:spTree>
      <p:nvGrpSpPr>
        <p:cNvPr id="323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55"/>
          <p:cNvSpPr/>
          <p:nvPr/>
        </p:nvSpPr>
        <p:spPr>
          <a:xfrm rot="-5400000">
            <a:off x="4090300" y="-436575"/>
            <a:ext cx="4099200" cy="6015000"/>
          </a:xfrm>
          <a:prstGeom prst="round2SameRect">
            <a:avLst>
              <a:gd fmla="val 16667" name="adj1"/>
              <a:gd fmla="val 0" name="adj2"/>
            </a:avLst>
          </a:prstGeom>
          <a:solidFill>
            <a:schemeClr val="accent6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accent2"/>
              </a:solidFill>
            </a:endParaRPr>
          </a:p>
        </p:txBody>
      </p:sp>
      <p:sp>
        <p:nvSpPr>
          <p:cNvPr id="325" name="Google Shape;325;p55"/>
          <p:cNvSpPr txBox="1"/>
          <p:nvPr>
            <p:ph idx="1" type="body"/>
          </p:nvPr>
        </p:nvSpPr>
        <p:spPr>
          <a:xfrm>
            <a:off x="3918400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6" name="Google Shape;326;p55"/>
          <p:cNvSpPr txBox="1"/>
          <p:nvPr>
            <p:ph idx="2" type="body"/>
          </p:nvPr>
        </p:nvSpPr>
        <p:spPr>
          <a:xfrm>
            <a:off x="3918400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7" name="Google Shape;327;p55"/>
          <p:cNvSpPr txBox="1"/>
          <p:nvPr>
            <p:ph idx="3" type="body"/>
          </p:nvPr>
        </p:nvSpPr>
        <p:spPr>
          <a:xfrm>
            <a:off x="7044450" y="36805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8" name="Google Shape;328;p55"/>
          <p:cNvSpPr txBox="1"/>
          <p:nvPr>
            <p:ph idx="4" type="body"/>
          </p:nvPr>
        </p:nvSpPr>
        <p:spPr>
          <a:xfrm>
            <a:off x="7044450" y="37806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29" name="Google Shape;329;p55"/>
          <p:cNvSpPr/>
          <p:nvPr>
            <p:ph idx="5" type="pic"/>
          </p:nvPr>
        </p:nvSpPr>
        <p:spPr>
          <a:xfrm>
            <a:off x="7049625" y="15881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0" name="Google Shape;330;p55"/>
          <p:cNvSpPr/>
          <p:nvPr>
            <p:ph idx="6" type="pic"/>
          </p:nvPr>
        </p:nvSpPr>
        <p:spPr>
          <a:xfrm>
            <a:off x="3915213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1" name="Google Shape;331;p55"/>
          <p:cNvSpPr/>
          <p:nvPr>
            <p:ph idx="7" type="pic"/>
          </p:nvPr>
        </p:nvSpPr>
        <p:spPr>
          <a:xfrm>
            <a:off x="5490975" y="15886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32" name="Google Shape;332;p55"/>
          <p:cNvSpPr txBox="1"/>
          <p:nvPr>
            <p:ph idx="8" type="subTitle"/>
          </p:nvPr>
        </p:nvSpPr>
        <p:spPr>
          <a:xfrm>
            <a:off x="3918800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3" name="Google Shape;333;p55"/>
          <p:cNvSpPr txBox="1"/>
          <p:nvPr>
            <p:ph idx="9" type="subTitle"/>
          </p:nvPr>
        </p:nvSpPr>
        <p:spPr>
          <a:xfrm>
            <a:off x="5484775" y="10345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4" name="Google Shape;334;p55"/>
          <p:cNvSpPr txBox="1"/>
          <p:nvPr>
            <p:ph idx="13" type="subTitle"/>
          </p:nvPr>
        </p:nvSpPr>
        <p:spPr>
          <a:xfrm>
            <a:off x="7050750" y="1032775"/>
            <a:ext cx="1307100" cy="5541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3600"/>
              <a:buFont typeface="Barlow ExtraLight"/>
              <a:buNone/>
              <a:defRPr sz="3600">
                <a:solidFill>
                  <a:schemeClr val="accent2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2800"/>
              <a:buFont typeface="Barlow ExtraLight"/>
              <a:buNone/>
              <a:defRPr sz="2800">
                <a:solidFill>
                  <a:schemeClr val="accent3"/>
                </a:solidFill>
                <a:latin typeface="Barlow ExtraLight"/>
                <a:ea typeface="Barlow ExtraLight"/>
                <a:cs typeface="Barlow ExtraLight"/>
                <a:sym typeface="Barlow ExtraLight"/>
              </a:defRPr>
            </a:lvl9pPr>
          </a:lstStyle>
          <a:p/>
        </p:txBody>
      </p:sp>
      <p:sp>
        <p:nvSpPr>
          <p:cNvPr id="335" name="Google Shape;335;p55"/>
          <p:cNvSpPr txBox="1"/>
          <p:nvPr>
            <p:ph idx="14" type="body"/>
          </p:nvPr>
        </p:nvSpPr>
        <p:spPr>
          <a:xfrm>
            <a:off x="507400" y="1828050"/>
            <a:ext cx="2136300" cy="2973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36" name="Google Shape;336;p55"/>
          <p:cNvSpPr txBox="1"/>
          <p:nvPr>
            <p:ph idx="15" type="body"/>
          </p:nvPr>
        </p:nvSpPr>
        <p:spPr>
          <a:xfrm>
            <a:off x="5481425" y="3680775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7" name="Google Shape;337;p55"/>
          <p:cNvSpPr txBox="1"/>
          <p:nvPr>
            <p:ph idx="16" type="body"/>
          </p:nvPr>
        </p:nvSpPr>
        <p:spPr>
          <a:xfrm>
            <a:off x="5481425" y="3780825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38" name="Google Shape;338;p55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32">
          <p15:clr>
            <a:srgbClr val="E46962"/>
          </p15:clr>
        </p15:guide>
        <p15:guide id="2" orient="horz" pos="2088">
          <p15:clr>
            <a:srgbClr val="E46962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Action Plan + 5 Images">
  <p:cSld name="CUSTOM_6">
    <p:bg>
      <p:bgPr>
        <a:solidFill>
          <a:schemeClr val="accent6"/>
        </a:solidFill>
      </p:bgPr>
    </p:bg>
    <p:spTree>
      <p:nvGrpSpPr>
        <p:cNvPr id="339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56"/>
          <p:cNvSpPr txBox="1"/>
          <p:nvPr>
            <p:ph idx="1" type="body"/>
          </p:nvPr>
        </p:nvSpPr>
        <p:spPr>
          <a:xfrm>
            <a:off x="7911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41" name="Google Shape;341;p56"/>
          <p:cNvSpPr txBox="1"/>
          <p:nvPr>
            <p:ph idx="2" type="body"/>
          </p:nvPr>
        </p:nvSpPr>
        <p:spPr>
          <a:xfrm>
            <a:off x="7911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cxnSp>
        <p:nvCxnSpPr>
          <p:cNvPr id="342" name="Google Shape;342;p56"/>
          <p:cNvCxnSpPr/>
          <p:nvPr/>
        </p:nvCxnSpPr>
        <p:spPr>
          <a:xfrm rot="10800000">
            <a:off x="827250" y="1481375"/>
            <a:ext cx="7489500" cy="0"/>
          </a:xfrm>
          <a:prstGeom prst="straightConnector1">
            <a:avLst/>
          </a:prstGeom>
          <a:noFill/>
          <a:ln cap="flat" cmpd="sng" w="19050">
            <a:solidFill>
              <a:schemeClr val="accent2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343" name="Google Shape;343;p56"/>
          <p:cNvSpPr/>
          <p:nvPr>
            <p:ph idx="3" type="pic"/>
          </p:nvPr>
        </p:nvSpPr>
        <p:spPr>
          <a:xfrm>
            <a:off x="7049625" y="523025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4" name="Google Shape;344;p56"/>
          <p:cNvSpPr/>
          <p:nvPr>
            <p:ph idx="4" type="pic"/>
          </p:nvPr>
        </p:nvSpPr>
        <p:spPr>
          <a:xfrm>
            <a:off x="784775" y="5221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5" name="Google Shape;345;p56"/>
          <p:cNvSpPr/>
          <p:nvPr>
            <p:ph idx="5" type="pic"/>
          </p:nvPr>
        </p:nvSpPr>
        <p:spPr>
          <a:xfrm>
            <a:off x="2343950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6" name="Google Shape;346;p56"/>
          <p:cNvSpPr/>
          <p:nvPr>
            <p:ph idx="6" type="pic"/>
          </p:nvPr>
        </p:nvSpPr>
        <p:spPr>
          <a:xfrm>
            <a:off x="3915213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7" name="Google Shape;347;p56"/>
          <p:cNvSpPr/>
          <p:nvPr>
            <p:ph idx="7" type="pic"/>
          </p:nvPr>
        </p:nvSpPr>
        <p:spPr>
          <a:xfrm>
            <a:off x="5490975" y="523500"/>
            <a:ext cx="1305900" cy="1918500"/>
          </a:xfrm>
          <a:prstGeom prst="roundRect">
            <a:avLst>
              <a:gd fmla="val 16667" name="adj"/>
            </a:avLst>
          </a:prstGeom>
          <a:noFill/>
          <a:ln>
            <a:noFill/>
          </a:ln>
        </p:spPr>
      </p:sp>
      <p:sp>
        <p:nvSpPr>
          <p:cNvPr id="348" name="Google Shape;348;p56"/>
          <p:cNvSpPr txBox="1"/>
          <p:nvPr>
            <p:ph idx="8" type="body"/>
          </p:nvPr>
        </p:nvSpPr>
        <p:spPr>
          <a:xfrm>
            <a:off x="5481425" y="4112700"/>
            <a:ext cx="28776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49" name="Google Shape;349;p56"/>
          <p:cNvSpPr txBox="1"/>
          <p:nvPr>
            <p:ph idx="9" type="subTitle"/>
          </p:nvPr>
        </p:nvSpPr>
        <p:spPr>
          <a:xfrm>
            <a:off x="5481425" y="3897300"/>
            <a:ext cx="2877600" cy="215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50" name="Google Shape;350;p56"/>
          <p:cNvSpPr txBox="1"/>
          <p:nvPr>
            <p:ph idx="13" type="body"/>
          </p:nvPr>
        </p:nvSpPr>
        <p:spPr>
          <a:xfrm>
            <a:off x="23495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1" name="Google Shape;351;p56"/>
          <p:cNvSpPr txBox="1"/>
          <p:nvPr>
            <p:ph idx="14" type="body"/>
          </p:nvPr>
        </p:nvSpPr>
        <p:spPr>
          <a:xfrm>
            <a:off x="23495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2" name="Google Shape;352;p56"/>
          <p:cNvSpPr txBox="1"/>
          <p:nvPr>
            <p:ph idx="15" type="body"/>
          </p:nvPr>
        </p:nvSpPr>
        <p:spPr>
          <a:xfrm>
            <a:off x="390785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3" name="Google Shape;353;p56"/>
          <p:cNvSpPr txBox="1"/>
          <p:nvPr>
            <p:ph idx="16" type="body"/>
          </p:nvPr>
        </p:nvSpPr>
        <p:spPr>
          <a:xfrm>
            <a:off x="390785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4" name="Google Shape;354;p56"/>
          <p:cNvSpPr txBox="1"/>
          <p:nvPr>
            <p:ph idx="17" type="body"/>
          </p:nvPr>
        </p:nvSpPr>
        <p:spPr>
          <a:xfrm>
            <a:off x="5496525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5" name="Google Shape;355;p56"/>
          <p:cNvSpPr txBox="1"/>
          <p:nvPr>
            <p:ph idx="18" type="body"/>
          </p:nvPr>
        </p:nvSpPr>
        <p:spPr>
          <a:xfrm>
            <a:off x="5496525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6" name="Google Shape;356;p56"/>
          <p:cNvSpPr txBox="1"/>
          <p:nvPr>
            <p:ph idx="19" type="body"/>
          </p:nvPr>
        </p:nvSpPr>
        <p:spPr>
          <a:xfrm>
            <a:off x="7085200" y="2615450"/>
            <a:ext cx="1294800" cy="100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●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○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700"/>
              <a:buFont typeface="Barlow Medium"/>
              <a:buChar char="■"/>
              <a:defRPr sz="700">
                <a:solidFill>
                  <a:schemeClr val="accent2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7" name="Google Shape;357;p56"/>
          <p:cNvSpPr txBox="1"/>
          <p:nvPr>
            <p:ph idx="20" type="body"/>
          </p:nvPr>
        </p:nvSpPr>
        <p:spPr>
          <a:xfrm>
            <a:off x="7085200" y="2715500"/>
            <a:ext cx="1294800" cy="223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730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1pPr>
            <a:lvl2pPr indent="-2730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2pPr>
            <a:lvl3pPr indent="-2730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3pPr>
            <a:lvl4pPr indent="-2730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4pPr>
            <a:lvl5pPr indent="-2730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5pPr>
            <a:lvl6pPr indent="-2730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6pPr>
            <a:lvl7pPr indent="-2730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●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7pPr>
            <a:lvl8pPr indent="-2730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○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700"/>
              <a:buFont typeface="Barlow Medium"/>
              <a:buChar char="■"/>
              <a:defRPr sz="700">
                <a:solidFill>
                  <a:schemeClr val="lt1"/>
                </a:solidFill>
                <a:latin typeface="Barlow Medium"/>
                <a:ea typeface="Barlow Medium"/>
                <a:cs typeface="Barlow Medium"/>
                <a:sym typeface="Barlow Medium"/>
              </a:defRPr>
            </a:lvl9pPr>
          </a:lstStyle>
          <a:p/>
        </p:txBody>
      </p:sp>
      <p:sp>
        <p:nvSpPr>
          <p:cNvPr id="358" name="Google Shape;358;p56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meline Graphic">
  <p:cSld name="CUSTOM_9">
    <p:bg>
      <p:bgPr>
        <a:solidFill>
          <a:schemeClr val="dk1"/>
        </a:solidFill>
      </p:bgPr>
    </p:bg>
    <p:spTree>
      <p:nvGrpSpPr>
        <p:cNvPr id="359" name="Shape 3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0" name="Google Shape;360;p57"/>
          <p:cNvSpPr txBox="1"/>
          <p:nvPr>
            <p:ph idx="1" type="body"/>
          </p:nvPr>
        </p:nvSpPr>
        <p:spPr>
          <a:xfrm>
            <a:off x="3133000" y="514275"/>
            <a:ext cx="3890700" cy="505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1" name="Google Shape;361;p57"/>
          <p:cNvSpPr txBox="1"/>
          <p:nvPr>
            <p:ph idx="2" type="body"/>
          </p:nvPr>
        </p:nvSpPr>
        <p:spPr>
          <a:xfrm>
            <a:off x="657679" y="436194"/>
            <a:ext cx="2278800" cy="198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406400" lvl="0" marL="457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1pPr>
            <a:lvl2pPr indent="-406400" lvl="1" marL="914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2pPr>
            <a:lvl3pPr indent="-406400" lvl="2" marL="1371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3pPr>
            <a:lvl4pPr indent="-406400" lvl="3" marL="1828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4pPr>
            <a:lvl5pPr indent="-406400" lvl="4" marL="22860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5pPr>
            <a:lvl6pPr indent="-406400" lvl="5" marL="27432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6pPr>
            <a:lvl7pPr indent="-406400" lvl="6" marL="32004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●"/>
              <a:defRPr sz="2800">
                <a:solidFill>
                  <a:schemeClr val="accent2"/>
                </a:solidFill>
              </a:defRPr>
            </a:lvl7pPr>
            <a:lvl8pPr indent="-406400" lvl="7" marL="36576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○"/>
              <a:defRPr sz="2800">
                <a:solidFill>
                  <a:schemeClr val="accent2"/>
                </a:solidFill>
              </a:defRPr>
            </a:lvl8pPr>
            <a:lvl9pPr indent="-406400" lvl="8" marL="411480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800"/>
              <a:buChar char="■"/>
              <a:defRPr sz="2800">
                <a:solidFill>
                  <a:schemeClr val="accent2"/>
                </a:solidFill>
              </a:defRPr>
            </a:lvl9pPr>
          </a:lstStyle>
          <a:p/>
        </p:txBody>
      </p:sp>
      <p:sp>
        <p:nvSpPr>
          <p:cNvPr id="362" name="Google Shape;362;p57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494">
          <p15:clr>
            <a:srgbClr val="E46962"/>
          </p15:clr>
        </p15:guide>
        <p15:guide id="2" orient="horz" pos="504">
          <p15:clr>
            <a:srgbClr val="E46962"/>
          </p15:clr>
        </p15:guide>
      </p15:sldGuideLst>
    </p:ext>
  </p:extLst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Revenue / Graphic">
  <p:cSld name="CUSTOM_12">
    <p:bg>
      <p:bgPr>
        <a:solidFill>
          <a:schemeClr val="dk1"/>
        </a:solidFill>
      </p:bgPr>
    </p:bg>
    <p:spTree>
      <p:nvGrpSpPr>
        <p:cNvPr id="363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8"/>
          <p:cNvSpPr txBox="1"/>
          <p:nvPr>
            <p:ph idx="1" type="body"/>
          </p:nvPr>
        </p:nvSpPr>
        <p:spPr>
          <a:xfrm>
            <a:off x="569725" y="3435300"/>
            <a:ext cx="2884200" cy="11853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●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○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Barlow"/>
              <a:buChar char="■"/>
              <a:defRPr sz="1100">
                <a:solidFill>
                  <a:schemeClr val="lt1"/>
                </a:solidFill>
                <a:latin typeface="Barlow"/>
                <a:ea typeface="Barlow"/>
                <a:cs typeface="Barlow"/>
                <a:sym typeface="Barlow"/>
              </a:defRPr>
            </a:lvl9pPr>
          </a:lstStyle>
          <a:p/>
        </p:txBody>
      </p:sp>
      <p:sp>
        <p:nvSpPr>
          <p:cNvPr id="365" name="Google Shape;365;p58"/>
          <p:cNvSpPr txBox="1"/>
          <p:nvPr>
            <p:ph idx="2" type="subTitle"/>
          </p:nvPr>
        </p:nvSpPr>
        <p:spPr>
          <a:xfrm>
            <a:off x="466802" y="445100"/>
            <a:ext cx="2403600" cy="537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400"/>
              <a:buFont typeface="Hepta Slab Medium"/>
              <a:buNone/>
              <a:defRPr>
                <a:solidFill>
                  <a:schemeClr val="accent2"/>
                </a:solidFill>
                <a:latin typeface="Hepta Slab Medium"/>
                <a:ea typeface="Hepta Slab Medium"/>
                <a:cs typeface="Hepta Slab Medium"/>
                <a:sym typeface="Hepta Slab Medium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 Medium"/>
              <a:buNone/>
              <a:defRPr>
                <a:latin typeface="Hepta Slab Medium"/>
                <a:ea typeface="Hepta Slab Medium"/>
                <a:cs typeface="Hepta Slab Medium"/>
                <a:sym typeface="Hepta Slab Medium"/>
              </a:defRPr>
            </a:lvl9pPr>
          </a:lstStyle>
          <a:p/>
        </p:txBody>
      </p:sp>
      <p:sp>
        <p:nvSpPr>
          <p:cNvPr id="366" name="Google Shape;366;p58"/>
          <p:cNvSpPr txBox="1"/>
          <p:nvPr>
            <p:ph idx="12" type="sldNum"/>
          </p:nvPr>
        </p:nvSpPr>
        <p:spPr>
          <a:xfrm>
            <a:off x="8490529" y="250829"/>
            <a:ext cx="348900" cy="17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buNone/>
              <a:defRPr sz="1100">
                <a:solidFill>
                  <a:schemeClr val="accent2"/>
                </a:solidFill>
              </a:defRPr>
            </a:lvl1pPr>
            <a:lvl2pPr lvl="1" rtl="0">
              <a:buNone/>
              <a:defRPr sz="1100">
                <a:solidFill>
                  <a:schemeClr val="accent2"/>
                </a:solidFill>
              </a:defRPr>
            </a:lvl2pPr>
            <a:lvl3pPr lvl="2" rtl="0">
              <a:buNone/>
              <a:defRPr sz="1100">
                <a:solidFill>
                  <a:schemeClr val="accent2"/>
                </a:solidFill>
              </a:defRPr>
            </a:lvl3pPr>
            <a:lvl4pPr lvl="3" rtl="0">
              <a:buNone/>
              <a:defRPr sz="1100">
                <a:solidFill>
                  <a:schemeClr val="accent2"/>
                </a:solidFill>
              </a:defRPr>
            </a:lvl4pPr>
            <a:lvl5pPr lvl="4" rtl="0">
              <a:buNone/>
              <a:defRPr sz="1100">
                <a:solidFill>
                  <a:schemeClr val="accent2"/>
                </a:solidFill>
              </a:defRPr>
            </a:lvl5pPr>
            <a:lvl6pPr lvl="5" rtl="0">
              <a:buNone/>
              <a:defRPr sz="1100">
                <a:solidFill>
                  <a:schemeClr val="accent2"/>
                </a:solidFill>
              </a:defRPr>
            </a:lvl6pPr>
            <a:lvl7pPr lvl="6" rtl="0">
              <a:buNone/>
              <a:defRPr sz="1100">
                <a:solidFill>
                  <a:schemeClr val="accent2"/>
                </a:solidFill>
              </a:defRPr>
            </a:lvl7pPr>
            <a:lvl8pPr lvl="7" rtl="0">
              <a:buNone/>
              <a:defRPr sz="1100">
                <a:solidFill>
                  <a:schemeClr val="accent2"/>
                </a:solidFill>
              </a:defRPr>
            </a:lvl8pPr>
            <a:lvl9pPr lvl="8" rtl="0">
              <a:buNone/>
              <a:defRPr sz="1100">
                <a:solidFill>
                  <a:schemeClr val="accent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  <p:extLst>
    <p:ext uri="{DCECCB84-F9BA-43D5-87BE-67443E8EF086}">
      <p15:sldGuideLst>
        <p15:guide id="1" pos="331">
          <p15:clr>
            <a:srgbClr val="E46962"/>
          </p15:clr>
        </p15:guide>
      </p15:sldGuideLst>
    </p:ext>
  </p:extLs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40" Type="http://schemas.openxmlformats.org/officeDocument/2006/relationships/slideLayout" Target="../slideLayouts/slideLayout51.xml"/><Relationship Id="rId20" Type="http://schemas.openxmlformats.org/officeDocument/2006/relationships/slideLayout" Target="../slideLayouts/slideLayout31.xml"/><Relationship Id="rId42" Type="http://schemas.openxmlformats.org/officeDocument/2006/relationships/slideLayout" Target="../slideLayouts/slideLayout53.xml"/><Relationship Id="rId41" Type="http://schemas.openxmlformats.org/officeDocument/2006/relationships/slideLayout" Target="../slideLayouts/slideLayout52.xml"/><Relationship Id="rId22" Type="http://schemas.openxmlformats.org/officeDocument/2006/relationships/slideLayout" Target="../slideLayouts/slideLayout33.xml"/><Relationship Id="rId44" Type="http://schemas.openxmlformats.org/officeDocument/2006/relationships/slideLayout" Target="../slideLayouts/slideLayout55.xml"/><Relationship Id="rId21" Type="http://schemas.openxmlformats.org/officeDocument/2006/relationships/slideLayout" Target="../slideLayouts/slideLayout32.xml"/><Relationship Id="rId43" Type="http://schemas.openxmlformats.org/officeDocument/2006/relationships/slideLayout" Target="../slideLayouts/slideLayout54.xml"/><Relationship Id="rId24" Type="http://schemas.openxmlformats.org/officeDocument/2006/relationships/slideLayout" Target="../slideLayouts/slideLayout35.xml"/><Relationship Id="rId46" Type="http://schemas.openxmlformats.org/officeDocument/2006/relationships/theme" Target="../theme/theme3.xml"/><Relationship Id="rId23" Type="http://schemas.openxmlformats.org/officeDocument/2006/relationships/slideLayout" Target="../slideLayouts/slideLayout34.xml"/><Relationship Id="rId45" Type="http://schemas.openxmlformats.org/officeDocument/2006/relationships/slideLayout" Target="../slideLayouts/slideLayout56.xml"/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26" Type="http://schemas.openxmlformats.org/officeDocument/2006/relationships/slideLayout" Target="../slideLayouts/slideLayout37.xml"/><Relationship Id="rId25" Type="http://schemas.openxmlformats.org/officeDocument/2006/relationships/slideLayout" Target="../slideLayouts/slideLayout36.xml"/><Relationship Id="rId28" Type="http://schemas.openxmlformats.org/officeDocument/2006/relationships/slideLayout" Target="../slideLayouts/slideLayout39.xml"/><Relationship Id="rId27" Type="http://schemas.openxmlformats.org/officeDocument/2006/relationships/slideLayout" Target="../slideLayouts/slideLayout38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29" Type="http://schemas.openxmlformats.org/officeDocument/2006/relationships/slideLayout" Target="../slideLayouts/slideLayout40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42.xml"/><Relationship Id="rId30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22.xml"/><Relationship Id="rId33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21.xml"/><Relationship Id="rId32" Type="http://schemas.openxmlformats.org/officeDocument/2006/relationships/slideLayout" Target="../slideLayouts/slideLayout43.xml"/><Relationship Id="rId13" Type="http://schemas.openxmlformats.org/officeDocument/2006/relationships/slideLayout" Target="../slideLayouts/slideLayout24.xml"/><Relationship Id="rId35" Type="http://schemas.openxmlformats.org/officeDocument/2006/relationships/slideLayout" Target="../slideLayouts/slideLayout46.xml"/><Relationship Id="rId12" Type="http://schemas.openxmlformats.org/officeDocument/2006/relationships/slideLayout" Target="../slideLayouts/slideLayout23.xml"/><Relationship Id="rId34" Type="http://schemas.openxmlformats.org/officeDocument/2006/relationships/slideLayout" Target="../slideLayouts/slideLayout45.xml"/><Relationship Id="rId15" Type="http://schemas.openxmlformats.org/officeDocument/2006/relationships/slideLayout" Target="../slideLayouts/slideLayout26.xml"/><Relationship Id="rId37" Type="http://schemas.openxmlformats.org/officeDocument/2006/relationships/slideLayout" Target="../slideLayouts/slideLayout48.xml"/><Relationship Id="rId14" Type="http://schemas.openxmlformats.org/officeDocument/2006/relationships/slideLayout" Target="../slideLayouts/slideLayout25.xml"/><Relationship Id="rId36" Type="http://schemas.openxmlformats.org/officeDocument/2006/relationships/slideLayout" Target="../slideLayouts/slideLayout47.xml"/><Relationship Id="rId17" Type="http://schemas.openxmlformats.org/officeDocument/2006/relationships/slideLayout" Target="../slideLayouts/slideLayout28.xml"/><Relationship Id="rId39" Type="http://schemas.openxmlformats.org/officeDocument/2006/relationships/slideLayout" Target="../slideLayouts/slideLayout50.xml"/><Relationship Id="rId16" Type="http://schemas.openxmlformats.org/officeDocument/2006/relationships/slideLayout" Target="../slideLayouts/slideLayout27.xml"/><Relationship Id="rId38" Type="http://schemas.openxmlformats.org/officeDocument/2006/relationships/slideLayout" Target="../slideLayouts/slideLayout49.xml"/><Relationship Id="rId19" Type="http://schemas.openxmlformats.org/officeDocument/2006/relationships/slideLayout" Target="../slideLayouts/slideLayout30.xml"/><Relationship Id="rId18" Type="http://schemas.openxmlformats.org/officeDocument/2006/relationships/slideLayout" Target="../slideLayouts/slideLayout2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459950" y="300125"/>
            <a:ext cx="8353800" cy="838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Hepta Slab"/>
              <a:buNone/>
              <a:defRPr sz="3600">
                <a:solidFill>
                  <a:schemeClr val="dk1"/>
                </a:solidFill>
                <a:latin typeface="Hepta Slab"/>
                <a:ea typeface="Hepta Slab"/>
                <a:cs typeface="Hepta Slab"/>
                <a:sym typeface="Hepta Slab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Font typeface="Hepta Slab"/>
              <a:buNone/>
              <a:defRPr>
                <a:latin typeface="Hepta Slab"/>
                <a:ea typeface="Hepta Slab"/>
                <a:cs typeface="Hepta Slab"/>
                <a:sym typeface="Hepta Slab"/>
              </a:defRPr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536575" y="2676025"/>
            <a:ext cx="5275500" cy="220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23850" lvl="0" marL="457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Barlow Light"/>
              <a:buChar char="●"/>
              <a:defRPr sz="15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Barlow Light"/>
              <a:buChar char="○"/>
              <a:defRPr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indent="-31115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Barlow Light"/>
              <a:buChar char="■"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Barlow Light"/>
              <a:buChar char="●"/>
              <a:defRPr sz="12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Barlow Light"/>
              <a:buChar char="○"/>
              <a:defRPr sz="11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indent="-2921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Barlow Light"/>
              <a:buChar char="■"/>
              <a:defRPr sz="10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indent="-28575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Font typeface="Barlow Light"/>
              <a:buChar char="●"/>
              <a:defRPr sz="9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indent="-2794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800"/>
              <a:buFont typeface="Barlow Light"/>
              <a:buChar char="○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indent="-27305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00"/>
              <a:buFont typeface="Barlow Light"/>
              <a:buChar char="■"/>
              <a:defRPr sz="8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2" type="sldNum"/>
          </p:nvPr>
        </p:nvSpPr>
        <p:spPr>
          <a:xfrm>
            <a:off x="8556784" y="4749851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1pPr>
            <a:lvl2pPr lvl="1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2pPr>
            <a:lvl3pPr lvl="2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3pPr>
            <a:lvl4pPr lvl="3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4pPr>
            <a:lvl5pPr lvl="4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5pPr>
            <a:lvl6pPr lvl="5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6pPr>
            <a:lvl7pPr lvl="6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7pPr>
            <a:lvl8pPr lvl="7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8pPr>
            <a:lvl9pPr lvl="8" algn="r">
              <a:buNone/>
              <a:defRPr sz="1300">
                <a:solidFill>
                  <a:schemeClr val="dk1"/>
                </a:solidFill>
                <a:latin typeface="Barlow Light"/>
                <a:ea typeface="Barlow Light"/>
                <a:cs typeface="Barlow Light"/>
                <a:sym typeface="Barlow Ligh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  <p:sldLayoutId id="2147483670" r:id="rId12"/>
    <p:sldLayoutId id="2147483671" r:id="rId13"/>
    <p:sldLayoutId id="2147483672" r:id="rId14"/>
    <p:sldLayoutId id="2147483673" r:id="rId15"/>
    <p:sldLayoutId id="2147483674" r:id="rId16"/>
    <p:sldLayoutId id="2147483675" r:id="rId17"/>
    <p:sldLayoutId id="2147483676" r:id="rId18"/>
    <p:sldLayoutId id="2147483677" r:id="rId19"/>
    <p:sldLayoutId id="2147483678" r:id="rId20"/>
    <p:sldLayoutId id="2147483679" r:id="rId21"/>
    <p:sldLayoutId id="2147483680" r:id="rId22"/>
    <p:sldLayoutId id="2147483681" r:id="rId23"/>
    <p:sldLayoutId id="2147483682" r:id="rId24"/>
    <p:sldLayoutId id="2147483683" r:id="rId25"/>
    <p:sldLayoutId id="2147483684" r:id="rId26"/>
    <p:sldLayoutId id="2147483685" r:id="rId27"/>
    <p:sldLayoutId id="2147483686" r:id="rId28"/>
    <p:sldLayoutId id="2147483687" r:id="rId29"/>
    <p:sldLayoutId id="2147483688" r:id="rId30"/>
    <p:sldLayoutId id="2147483689" r:id="rId31"/>
    <p:sldLayoutId id="2147483690" r:id="rId32"/>
    <p:sldLayoutId id="2147483691" r:id="rId33"/>
    <p:sldLayoutId id="2147483692" r:id="rId34"/>
    <p:sldLayoutId id="2147483693" r:id="rId35"/>
    <p:sldLayoutId id="2147483694" r:id="rId36"/>
    <p:sldLayoutId id="2147483695" r:id="rId37"/>
    <p:sldLayoutId id="2147483696" r:id="rId38"/>
    <p:sldLayoutId id="2147483697" r:id="rId39"/>
    <p:sldLayoutId id="2147483698" r:id="rId40"/>
    <p:sldLayoutId id="2147483699" r:id="rId41"/>
    <p:sldLayoutId id="2147483700" r:id="rId42"/>
    <p:sldLayoutId id="2147483701" r:id="rId43"/>
    <p:sldLayoutId id="2147483702" r:id="rId44"/>
    <p:sldLayoutId id="2147483703" r:id="rId4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4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1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1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1.png"/><Relationship Id="rId4" Type="http://schemas.openxmlformats.org/officeDocument/2006/relationships/image" Target="../media/image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3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1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3.xml"/><Relationship Id="rId3" Type="http://schemas.openxmlformats.org/officeDocument/2006/relationships/hyperlink" Target="https://emotial.app" TargetMode="External"/><Relationship Id="rId4" Type="http://schemas.openxmlformats.org/officeDocument/2006/relationships/image" Target="../media/image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1.png"/><Relationship Id="rId4" Type="http://schemas.openxmlformats.org/officeDocument/2006/relationships/image" Target="../media/image4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2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1.png"/><Relationship Id="rId4" Type="http://schemas.openxmlformats.org/officeDocument/2006/relationships/image" Target="../media/image2.png"/><Relationship Id="rId5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1" name="Google Shape;371;p5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  <p:sp>
        <p:nvSpPr>
          <p:cNvPr id="372" name="Google Shape;372;p59"/>
          <p:cNvSpPr txBox="1"/>
          <p:nvPr>
            <p:ph type="title"/>
          </p:nvPr>
        </p:nvSpPr>
        <p:spPr>
          <a:xfrm>
            <a:off x="0" y="1283125"/>
            <a:ext cx="9144000" cy="1754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/>
              <a:t>BS </a:t>
            </a:r>
            <a:r>
              <a:rPr lang="en">
                <a:solidFill>
                  <a:srgbClr val="8188FF"/>
                </a:solidFill>
              </a:rPr>
              <a:t>CAPSTONE</a:t>
            </a:r>
            <a:r>
              <a:rPr lang="en"/>
              <a:t> </a:t>
            </a:r>
            <a:br>
              <a:rPr lang="en"/>
            </a:br>
            <a:r>
              <a:rPr lang="en"/>
              <a:t>FINAL PROJECT</a:t>
            </a:r>
            <a:endParaRPr/>
          </a:p>
        </p:txBody>
      </p:sp>
      <p:sp>
        <p:nvSpPr>
          <p:cNvPr id="373" name="Google Shape;373;p59"/>
          <p:cNvSpPr txBox="1"/>
          <p:nvPr>
            <p:ph idx="2" type="subTitle"/>
          </p:nvPr>
        </p:nvSpPr>
        <p:spPr>
          <a:xfrm>
            <a:off x="0" y="3287375"/>
            <a:ext cx="9144000" cy="573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$100K MRR TEAM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60"/>
          <p:cNvSpPr txBox="1"/>
          <p:nvPr>
            <p:ph type="title"/>
          </p:nvPr>
        </p:nvSpPr>
        <p:spPr>
          <a:xfrm>
            <a:off x="0" y="2152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Team Introductio</a:t>
            </a: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n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379" name="Google Shape;379;p60"/>
          <p:cNvSpPr txBox="1"/>
          <p:nvPr/>
        </p:nvSpPr>
        <p:spPr>
          <a:xfrm>
            <a:off x="704825" y="1492275"/>
            <a:ext cx="3888000" cy="271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Nathan</a:t>
            </a:r>
            <a:endParaRPr sz="28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Role: 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Frontend Developer, Designer, DevOps</a:t>
            </a:r>
            <a:endParaRPr sz="24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Responsibilities</a:t>
            </a:r>
            <a:r>
              <a:rPr lang="en" sz="24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: 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Design &amp; Build Frontend, Deploy App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380" name="Google Shape;380;p60"/>
          <p:cNvSpPr txBox="1"/>
          <p:nvPr/>
        </p:nvSpPr>
        <p:spPr>
          <a:xfrm>
            <a:off x="4975350" y="1492275"/>
            <a:ext cx="3463800" cy="234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8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Slater</a:t>
            </a:r>
            <a:endParaRPr sz="28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Role: 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Backend Developer, DB Admin</a:t>
            </a:r>
            <a:endParaRPr sz="24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Responsibilities: 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Build API, Design Database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381" name="Google Shape;381;p6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385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1"/>
          <p:cNvSpPr txBox="1"/>
          <p:nvPr>
            <p:ph type="title"/>
          </p:nvPr>
        </p:nvSpPr>
        <p:spPr>
          <a:xfrm>
            <a:off x="0" y="215275"/>
            <a:ext cx="9144000" cy="1079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rgbClr val="8188FF"/>
                </a:solidFill>
                <a:latin typeface="Space Grotesk Medium"/>
                <a:ea typeface="Space Grotesk Medium"/>
                <a:cs typeface="Space Grotesk Medium"/>
                <a:sym typeface="Space Grotesk Medium"/>
              </a:rPr>
              <a:t>Emotial</a:t>
            </a:r>
            <a:r>
              <a:rPr lang="en">
                <a:latin typeface="Space Grotesk Medium"/>
                <a:ea typeface="Space Grotesk Medium"/>
                <a:cs typeface="Space Grotesk Medium"/>
                <a:sym typeface="Space Grotesk Medium"/>
              </a:rPr>
              <a:t> Overview</a:t>
            </a:r>
            <a:endParaRPr>
              <a:latin typeface="Space Grotesk Medium"/>
              <a:ea typeface="Space Grotesk Medium"/>
              <a:cs typeface="Space Grotesk Medium"/>
              <a:sym typeface="Space Grotesk Medium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rgbClr val="A9AAB1"/>
                </a:solidFill>
                <a:latin typeface="Outfit Medium"/>
                <a:ea typeface="Outfit Medium"/>
                <a:cs typeface="Outfit Medium"/>
                <a:sym typeface="Outfit Medium"/>
              </a:rPr>
              <a:t>The social platform for sharing your thoughts &amp; feelings.</a:t>
            </a:r>
            <a:endParaRPr sz="2200">
              <a:solidFill>
                <a:srgbClr val="A9AAB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387" name="Google Shape;387;p61"/>
          <p:cNvSpPr txBox="1"/>
          <p:nvPr/>
        </p:nvSpPr>
        <p:spPr>
          <a:xfrm>
            <a:off x="5886550" y="1354000"/>
            <a:ext cx="331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sp>
        <p:nvSpPr>
          <p:cNvPr id="388" name="Google Shape;388;p61"/>
          <p:cNvSpPr txBox="1"/>
          <p:nvPr/>
        </p:nvSpPr>
        <p:spPr>
          <a:xfrm>
            <a:off x="1960650" y="1348486"/>
            <a:ext cx="5222700" cy="3916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 fontScale="92500" lnSpcReduction="10000"/>
          </a:bodyPr>
          <a:lstStyle/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Full featured text-based social media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Unique emoji reaction system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User accounts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Avatars/Banners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Following/Friends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Posts (with images, GIFs, or a video)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Replies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Sharing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1" marL="9144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Hashtags/Mentions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Realtime Notifications</a:t>
            </a:r>
            <a:endParaRPr sz="2200">
              <a:solidFill>
                <a:srgbClr val="E7E7E7"/>
              </a:solidFill>
              <a:latin typeface="Outfit"/>
              <a:ea typeface="Outfit"/>
              <a:cs typeface="Outfit"/>
              <a:sym typeface="Outfit"/>
            </a:endParaRPr>
          </a:p>
          <a:p>
            <a:pPr indent="-357823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E7E7E7"/>
              </a:buClr>
              <a:buSzPct val="100000"/>
              <a:buFont typeface="Outfit"/>
              <a:buChar char="-"/>
            </a:pPr>
            <a:r>
              <a:rPr lang="en" sz="2200">
                <a:solidFill>
                  <a:srgbClr val="E7E7E7"/>
                </a:solidFill>
                <a:latin typeface="Outfit"/>
                <a:ea typeface="Outfit"/>
                <a:cs typeface="Outfit"/>
                <a:sym typeface="Outfit"/>
              </a:rPr>
              <a:t>Multiple Themes</a:t>
            </a:r>
            <a:endParaRPr sz="23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389" name="Google Shape;389;p6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393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2"/>
          <p:cNvSpPr txBox="1"/>
          <p:nvPr>
            <p:ph type="title"/>
          </p:nvPr>
        </p:nvSpPr>
        <p:spPr>
          <a:xfrm>
            <a:off x="0" y="628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Timeline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395" name="Google Shape;395;p62"/>
          <p:cNvSpPr txBox="1"/>
          <p:nvPr/>
        </p:nvSpPr>
        <p:spPr>
          <a:xfrm>
            <a:off x="5886550" y="1201600"/>
            <a:ext cx="331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aphicFrame>
        <p:nvGraphicFramePr>
          <p:cNvPr id="396" name="Google Shape;396;p62"/>
          <p:cNvGraphicFramePr/>
          <p:nvPr/>
        </p:nvGraphicFramePr>
        <p:xfrm>
          <a:off x="1702213" y="1006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{0792C221-F29E-4C1E-A50A-7CBE06A7D4D2}</a:tableStyleId>
              </a:tblPr>
              <a:tblGrid>
                <a:gridCol w="1663050"/>
                <a:gridCol w="4076525"/>
              </a:tblGrid>
              <a:tr h="345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8188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Week</a:t>
                      </a:r>
                      <a:endParaRPr sz="2000">
                        <a:solidFill>
                          <a:srgbClr val="8188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8188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Highlights</a:t>
                      </a:r>
                      <a:endParaRPr sz="2000">
                        <a:solidFill>
                          <a:srgbClr val="8188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1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Init 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frontend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 &amp; 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backend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, wired up boilerplate for the app, setup hosting.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38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2/3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Built profiles, avatars/banners/media, followers, search, live notifications, basic mobile 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layout</a:t>
                      </a: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.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4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Auth pages and login/signup, setup themes.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5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Frontend polish, Docker/CI, account settings, and media cropping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397" name="Google Shape;397;p6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01" name="Shape 4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2" name="Google Shape;402;p63"/>
          <p:cNvSpPr txBox="1"/>
          <p:nvPr>
            <p:ph type="title"/>
          </p:nvPr>
        </p:nvSpPr>
        <p:spPr>
          <a:xfrm>
            <a:off x="0" y="628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Timeline (Continued)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03" name="Google Shape;403;p63"/>
          <p:cNvSpPr txBox="1"/>
          <p:nvPr/>
        </p:nvSpPr>
        <p:spPr>
          <a:xfrm>
            <a:off x="5886550" y="1201600"/>
            <a:ext cx="3310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solidFill>
                <a:schemeClr val="dk1"/>
              </a:solidFill>
              <a:latin typeface="Barlow Light"/>
              <a:ea typeface="Barlow Light"/>
              <a:cs typeface="Barlow Light"/>
              <a:sym typeface="Barlow Light"/>
            </a:endParaRPr>
          </a:p>
        </p:txBody>
      </p:sp>
      <p:graphicFrame>
        <p:nvGraphicFramePr>
          <p:cNvPr id="404" name="Google Shape;404;p63"/>
          <p:cNvGraphicFramePr/>
          <p:nvPr/>
        </p:nvGraphicFramePr>
        <p:xfrm>
          <a:off x="1702213" y="1006088"/>
          <a:ext cx="3000000" cy="3000000"/>
        </p:xfrm>
        <a:graphic>
          <a:graphicData uri="http://schemas.openxmlformats.org/drawingml/2006/table">
            <a:tbl>
              <a:tblPr>
                <a:noFill/>
                <a:tableStyleId>{0792C221-F29E-4C1E-A50A-7CBE06A7D4D2}</a:tableStyleId>
              </a:tblPr>
              <a:tblGrid>
                <a:gridCol w="1663050"/>
                <a:gridCol w="4076525"/>
              </a:tblGrid>
              <a:tr h="345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8188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Week</a:t>
                      </a:r>
                      <a:endParaRPr sz="2000">
                        <a:solidFill>
                          <a:srgbClr val="8188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2000">
                          <a:solidFill>
                            <a:srgbClr val="8188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Highlights</a:t>
                      </a:r>
                      <a:endParaRPr sz="2000">
                        <a:solidFill>
                          <a:srgbClr val="8188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6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Admin functionality, mentions/hashtags, emoji styles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38485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7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Shares, emoji picker, image uploading/CDN, OpenGraph, reaction list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8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Feed sorting, theme accents, friends/suggestions, drag-and-drop media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  <a:tr h="531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9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 sz="1800">
                          <a:solidFill>
                            <a:srgbClr val="FFFFFF"/>
                          </a:solidFill>
                          <a:latin typeface="Outfit Medium"/>
                          <a:ea typeface="Outfit Medium"/>
                          <a:cs typeface="Outfit Medium"/>
                          <a:sym typeface="Outfit Medium"/>
                        </a:rPr>
                        <a:t>Live new post updates, crop/zoom polish, and remaining bug fixes</a:t>
                      </a:r>
                      <a:endParaRPr sz="1800">
                        <a:solidFill>
                          <a:srgbClr val="FFFFFF"/>
                        </a:solidFill>
                        <a:latin typeface="Outfit Medium"/>
                        <a:ea typeface="Outfit Medium"/>
                        <a:cs typeface="Outfit Medium"/>
                        <a:sym typeface="Outfit Medium"/>
                      </a:endParaRPr>
                    </a:p>
                  </a:txBody>
                  <a:tcPr marT="91425" marB="91425" marR="91425" marL="91425"/>
                </a:tc>
              </a:tr>
            </a:tbl>
          </a:graphicData>
        </a:graphic>
      </p:graphicFrame>
      <p:pic>
        <p:nvPicPr>
          <p:cNvPr id="405" name="Google Shape;405;p6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09" name="Shape 4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" name="Google Shape;410;p6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11" name="Google Shape;411;p6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755175" y="621675"/>
            <a:ext cx="5169501" cy="4521824"/>
          </a:xfrm>
          <a:prstGeom prst="rect">
            <a:avLst/>
          </a:prstGeom>
          <a:noFill/>
          <a:ln>
            <a:noFill/>
          </a:ln>
        </p:spPr>
      </p:pic>
      <p:sp>
        <p:nvSpPr>
          <p:cNvPr id="412" name="Google Shape;412;p64"/>
          <p:cNvSpPr txBox="1"/>
          <p:nvPr>
            <p:ph type="title"/>
          </p:nvPr>
        </p:nvSpPr>
        <p:spPr>
          <a:xfrm>
            <a:off x="0" y="-629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Database ERD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16" name="Shape 4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7" name="Google Shape;417;p65"/>
          <p:cNvSpPr txBox="1"/>
          <p:nvPr>
            <p:ph type="title"/>
          </p:nvPr>
        </p:nvSpPr>
        <p:spPr>
          <a:xfrm>
            <a:off x="0" y="3676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Obstacles Overcome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18" name="Google Shape;418;p65"/>
          <p:cNvSpPr txBox="1"/>
          <p:nvPr/>
        </p:nvSpPr>
        <p:spPr>
          <a:xfrm>
            <a:off x="1400700" y="1244275"/>
            <a:ext cx="6342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Frontend:</a:t>
            </a:r>
            <a:endParaRPr sz="24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Rich Text Editor w/ mentions, </a:t>
            </a: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hashtags</a:t>
            </a: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, and links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Media </a:t>
            </a: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normalization/</a:t>
            </a: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uploading in background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Type safety between frontend &amp; backend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Emoji styles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19" name="Google Shape;419;p6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23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6"/>
          <p:cNvSpPr txBox="1"/>
          <p:nvPr>
            <p:ph type="title"/>
          </p:nvPr>
        </p:nvSpPr>
        <p:spPr>
          <a:xfrm>
            <a:off x="0" y="3676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Obstacles Overcome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25" name="Google Shape;425;p66"/>
          <p:cNvSpPr txBox="1"/>
          <p:nvPr/>
        </p:nvSpPr>
        <p:spPr>
          <a:xfrm>
            <a:off x="1400700" y="1463550"/>
            <a:ext cx="6342600" cy="22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Backend:</a:t>
            </a:r>
            <a:endParaRPr sz="24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Creating an OpenAPI Specification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Server-sent Events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81000" lvl="0" marL="457200" rtl="0" algn="l">
              <a:lnSpc>
                <a:spcPct val="150000"/>
              </a:lnSpc>
              <a:spcBef>
                <a:spcPts val="1000"/>
              </a:spcBef>
              <a:spcAft>
                <a:spcPts val="1000"/>
              </a:spcAft>
              <a:buClr>
                <a:srgbClr val="E7E7E7"/>
              </a:buClr>
              <a:buSzPts val="2400"/>
              <a:buFont typeface="Outfit Medium"/>
              <a:buChar char="-"/>
            </a:pPr>
            <a:r>
              <a:rPr lang="en" sz="2400">
                <a:solidFill>
                  <a:srgbClr val="E7E7E7"/>
                </a:solidFill>
                <a:latin typeface="Outfit Medium"/>
                <a:ea typeface="Outfit Medium"/>
                <a:cs typeface="Outfit Medium"/>
                <a:sym typeface="Outfit Medium"/>
              </a:rPr>
              <a:t>PostgreSQL on a large scale application.</a:t>
            </a:r>
            <a:endParaRPr sz="2400">
              <a:solidFill>
                <a:srgbClr val="E7E7E7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26" name="Google Shape;426;p6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30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67"/>
          <p:cNvSpPr txBox="1"/>
          <p:nvPr>
            <p:ph type="title"/>
          </p:nvPr>
        </p:nvSpPr>
        <p:spPr>
          <a:xfrm>
            <a:off x="0" y="2152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Technical Design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32" name="Google Shape;432;p67"/>
          <p:cNvSpPr txBox="1"/>
          <p:nvPr/>
        </p:nvSpPr>
        <p:spPr>
          <a:xfrm>
            <a:off x="487950" y="1301175"/>
            <a:ext cx="8168100" cy="3483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Frontend</a:t>
            </a: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:</a:t>
            </a:r>
            <a:endParaRPr sz="20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Next.js app with React </a:t>
            </a: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client components fetching</a:t>
            </a: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 </a:t>
            </a: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data via</a:t>
            </a: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 TanStack Query.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API client generated from the backend's OpenAPI spec, keeping types in sync automatically.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User interactions update the UI optimistically, then sync with the server in the background.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Live feed and notification updates arrive over server-sent events.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33" name="Google Shape;433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37" name="Shape 4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8" name="Google Shape;438;p68"/>
          <p:cNvSpPr txBox="1"/>
          <p:nvPr>
            <p:ph type="title"/>
          </p:nvPr>
        </p:nvSpPr>
        <p:spPr>
          <a:xfrm>
            <a:off x="0" y="2152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Technical Design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39" name="Google Shape;439;p68"/>
          <p:cNvSpPr txBox="1"/>
          <p:nvPr/>
        </p:nvSpPr>
        <p:spPr>
          <a:xfrm>
            <a:off x="487950" y="1301175"/>
            <a:ext cx="8168100" cy="31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Backend</a:t>
            </a: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:</a:t>
            </a:r>
            <a:endParaRPr sz="20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Go REST API built on Gin and Huma. Huma generates OpenAPI spec from models and handlers.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API Handlers -&gt; Service Layer -&gt; GORM -&gt; Postgres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Auth w/ JWTs stored as a cookie.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Clr>
                <a:schemeClr val="dk1"/>
              </a:buClr>
              <a:buSzPts val="2000"/>
              <a:buFont typeface="Outfit Medium"/>
              <a:buChar char="-"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Live feed and notification updates are pushed over server-sent events.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40" name="Google Shape;440;p6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44" name="Shape 4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5" name="Google Shape;445;p69"/>
          <p:cNvSpPr txBox="1"/>
          <p:nvPr>
            <p:ph type="title"/>
          </p:nvPr>
        </p:nvSpPr>
        <p:spPr>
          <a:xfrm>
            <a:off x="0" y="2152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Technical Design 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46" name="Google Shape;446;p69"/>
          <p:cNvSpPr txBox="1"/>
          <p:nvPr/>
        </p:nvSpPr>
        <p:spPr>
          <a:xfrm>
            <a:off x="487950" y="1730250"/>
            <a:ext cx="8168100" cy="168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Deployments</a:t>
            </a:r>
            <a:r>
              <a:rPr lang="en" sz="2000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</a:rPr>
              <a:t>: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  <a:p>
            <a:pPr indent="0" lvl="0" marL="0" rtl="0" algn="l">
              <a:lnSpc>
                <a:spcPct val="115000"/>
              </a:lnSpc>
              <a:spcBef>
                <a:spcPts val="1000"/>
              </a:spcBef>
              <a:spcAft>
                <a:spcPts val="1000"/>
              </a:spcAft>
              <a:buNone/>
            </a:pPr>
            <a:r>
              <a:rPr lang="en" sz="20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We deploy the app on one of Slater’s servers. We are using Docker to deploy frontend, backend, Postgres, and MinIO containers which all connect over the local network.</a:t>
            </a:r>
            <a:endParaRPr sz="20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47" name="Google Shape;447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51" name="Shape 4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2" name="Google Shape;452;p70"/>
          <p:cNvSpPr txBox="1"/>
          <p:nvPr>
            <p:ph type="title"/>
          </p:nvPr>
        </p:nvSpPr>
        <p:spPr>
          <a:xfrm>
            <a:off x="0" y="215275"/>
            <a:ext cx="9144000" cy="876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Outfit Medium"/>
                <a:ea typeface="Outfit Medium"/>
                <a:cs typeface="Outfit Medium"/>
                <a:sym typeface="Outfit Medium"/>
              </a:rPr>
              <a:t>Summary</a:t>
            </a:r>
            <a:endParaRPr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53" name="Google Shape;453;p70"/>
          <p:cNvSpPr txBox="1"/>
          <p:nvPr/>
        </p:nvSpPr>
        <p:spPr>
          <a:xfrm>
            <a:off x="1278900" y="1678200"/>
            <a:ext cx="65862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Overall this project was fun for us, we had a lot of support and good ideas going in so our focus was on executing and making the 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platform</a:t>
            </a:r>
            <a:r>
              <a:rPr lang="en" sz="2400">
                <a:solidFill>
                  <a:schemeClr val="dk1"/>
                </a:solidFill>
                <a:latin typeface="Outfit Medium"/>
                <a:ea typeface="Outfit Medium"/>
                <a:cs typeface="Outfit Medium"/>
                <a:sym typeface="Outfit Medium"/>
              </a:rPr>
              <a:t> feel nice to use.</a:t>
            </a:r>
            <a:endParaRPr sz="2400">
              <a:solidFill>
                <a:schemeClr val="dk1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54" name="Google Shape;454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1"/>
          <p:cNvSpPr txBox="1"/>
          <p:nvPr/>
        </p:nvSpPr>
        <p:spPr>
          <a:xfrm>
            <a:off x="0" y="215275"/>
            <a:ext cx="91440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Outfit Medium"/>
                <a:ea typeface="Outfit Medium"/>
                <a:cs typeface="Outfit Medium"/>
                <a:sym typeface="Outfit Medium"/>
              </a:rPr>
              <a:t>Live Demo</a:t>
            </a:r>
            <a:endParaRPr sz="3600">
              <a:solidFill>
                <a:srgbClr val="FFFF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sp>
        <p:nvSpPr>
          <p:cNvPr id="460" name="Google Shape;460;p71"/>
          <p:cNvSpPr txBox="1"/>
          <p:nvPr/>
        </p:nvSpPr>
        <p:spPr>
          <a:xfrm>
            <a:off x="1278900" y="2294700"/>
            <a:ext cx="65862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1000"/>
              </a:spcAft>
              <a:buNone/>
            </a:pPr>
            <a:r>
              <a:rPr lang="en" sz="2400" u="sng">
                <a:solidFill>
                  <a:srgbClr val="8188FF"/>
                </a:solidFill>
                <a:latin typeface="Outfit Medium"/>
                <a:ea typeface="Outfit Medium"/>
                <a:cs typeface="Outfit Medium"/>
                <a:sym typeface="Outfit Medium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emotial.app</a:t>
            </a:r>
            <a:endParaRPr sz="2400">
              <a:solidFill>
                <a:srgbClr val="8188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61" name="Google Shape;461;p7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65" name="Shape 4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6" name="Google Shape;466;p72"/>
          <p:cNvSpPr txBox="1"/>
          <p:nvPr/>
        </p:nvSpPr>
        <p:spPr>
          <a:xfrm>
            <a:off x="0" y="0"/>
            <a:ext cx="91440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Outfit Medium"/>
                <a:ea typeface="Outfit Medium"/>
                <a:cs typeface="Outfit Medium"/>
                <a:sym typeface="Outfit Medium"/>
              </a:rPr>
              <a:t>Sharing on Mobile</a:t>
            </a:r>
            <a:endParaRPr sz="3600">
              <a:solidFill>
                <a:srgbClr val="FFFF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67" name="Google Shape;467;p7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68" name="Google Shape;468;p7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04051" y="869950"/>
            <a:ext cx="1935875" cy="4191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90A0D"/>
        </a:solidFill>
      </p:bgPr>
    </p:bg>
    <p:spTree>
      <p:nvGrpSpPr>
        <p:cNvPr id="472" name="Shape 4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3" name="Google Shape;473;p73"/>
          <p:cNvSpPr txBox="1"/>
          <p:nvPr/>
        </p:nvSpPr>
        <p:spPr>
          <a:xfrm>
            <a:off x="0" y="0"/>
            <a:ext cx="9144000" cy="876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600">
                <a:solidFill>
                  <a:srgbClr val="FFFFFF"/>
                </a:solidFill>
                <a:latin typeface="Outfit Medium"/>
                <a:ea typeface="Outfit Medium"/>
                <a:cs typeface="Outfit Medium"/>
                <a:sym typeface="Outfit Medium"/>
              </a:rPr>
              <a:t>OpenGraph</a:t>
            </a:r>
            <a:endParaRPr sz="3600">
              <a:solidFill>
                <a:srgbClr val="FFFFFF"/>
              </a:solidFill>
              <a:latin typeface="Outfit Medium"/>
              <a:ea typeface="Outfit Medium"/>
              <a:cs typeface="Outfit Medium"/>
              <a:sym typeface="Outfit Medium"/>
            </a:endParaRPr>
          </a:p>
        </p:txBody>
      </p:sp>
      <p:pic>
        <p:nvPicPr>
          <p:cNvPr id="474" name="Google Shape;474;p7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7050" y="138725"/>
            <a:ext cx="731225" cy="731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475" name="Google Shape;475;p7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32400" y="1018924"/>
            <a:ext cx="4511599" cy="3852488"/>
          </a:xfrm>
          <a:prstGeom prst="rect">
            <a:avLst/>
          </a:prstGeom>
          <a:noFill/>
          <a:ln>
            <a:noFill/>
          </a:ln>
        </p:spPr>
      </p:pic>
      <p:pic>
        <p:nvPicPr>
          <p:cNvPr id="476" name="Google Shape;476;p73"/>
          <p:cNvPicPr preferRelativeResize="0"/>
          <p:nvPr/>
        </p:nvPicPr>
        <p:blipFill rotWithShape="1">
          <a:blip r:embed="rId5">
            <a:alphaModFix/>
          </a:blip>
          <a:srcRect b="0" l="0" r="9902" t="2277"/>
          <a:stretch/>
        </p:blipFill>
        <p:spPr>
          <a:xfrm>
            <a:off x="152400" y="1029000"/>
            <a:ext cx="4305534" cy="38524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Strategy Plan">
  <a:themeElements>
    <a:clrScheme name="Simple Light">
      <a:dk1>
        <a:srgbClr val="FFFFFF"/>
      </a:dk1>
      <a:lt1>
        <a:srgbClr val="000000"/>
      </a:lt1>
      <a:dk2>
        <a:srgbClr val="999999"/>
      </a:dk2>
      <a:lt2>
        <a:srgbClr val="FFECD1"/>
      </a:lt2>
      <a:accent1>
        <a:srgbClr val="AC6600"/>
      </a:accent1>
      <a:accent2>
        <a:srgbClr val="5E7F00"/>
      </a:accent2>
      <a:accent3>
        <a:srgbClr val="2322EF"/>
      </a:accent3>
      <a:accent4>
        <a:srgbClr val="DDDDFF"/>
      </a:accent4>
      <a:accent5>
        <a:srgbClr val="EFEFEF"/>
      </a:accent5>
      <a:accent6>
        <a:srgbClr val="F7FEEB"/>
      </a:accent6>
      <a:hlink>
        <a:srgbClr val="FFFFFF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