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Anaheim"/>
      <p:regular r:id="rId24"/>
      <p:bold r:id="rId25"/>
    </p:embeddedFont>
    <p:embeddedFont>
      <p:font typeface="Source Code Pro"/>
      <p:regular r:id="rId26"/>
      <p:bold r:id="rId27"/>
      <p:italic r:id="rId28"/>
      <p:boldItalic r:id="rId29"/>
    </p:embeddedFont>
    <p:embeddedFont>
      <p:font typeface="Bebas Neue"/>
      <p:regular r:id="rId30"/>
    </p:embeddedFont>
    <p:embeddedFont>
      <p:font typeface="Fira Code"/>
      <p:regular r:id="rId31"/>
      <p:bold r:id="rId32"/>
    </p:embeddedFont>
    <p:embeddedFont>
      <p:font typeface="PT Sans"/>
      <p:regular r:id="rId33"/>
      <p:bold r:id="rId34"/>
      <p:italic r:id="rId35"/>
      <p:boldItalic r:id="rId36"/>
    </p:embeddedFont>
    <p:embeddedFont>
      <p:font typeface="Source Code Pro Medium"/>
      <p:regular r:id="rId37"/>
      <p:bold r:id="rId38"/>
      <p:italic r:id="rId39"/>
      <p:boldItalic r:id="rId40"/>
    </p:embeddedFont>
    <p:embeddedFont>
      <p:font typeface="Comfortaa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jmFhrSUkghW/UdBjfmG8BgM9JI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SourceCodeProMedium-boldItalic.fntdata"/><Relationship Id="rId20" Type="http://schemas.openxmlformats.org/officeDocument/2006/relationships/slide" Target="slides/slide16.xml"/><Relationship Id="rId42" Type="http://schemas.openxmlformats.org/officeDocument/2006/relationships/font" Target="fonts/Comfortaa-bold.fntdata"/><Relationship Id="rId41" Type="http://schemas.openxmlformats.org/officeDocument/2006/relationships/font" Target="fonts/Comfortaa-regular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43" Type="http://customschemas.google.com/relationships/presentationmetadata" Target="metadata"/><Relationship Id="rId24" Type="http://schemas.openxmlformats.org/officeDocument/2006/relationships/font" Target="fonts/Anaheim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SourceCodePro-regular.fntdata"/><Relationship Id="rId25" Type="http://schemas.openxmlformats.org/officeDocument/2006/relationships/font" Target="fonts/Anaheim-bold.fntdata"/><Relationship Id="rId28" Type="http://schemas.openxmlformats.org/officeDocument/2006/relationships/font" Target="fonts/SourceCodePro-italic.fntdata"/><Relationship Id="rId27" Type="http://schemas.openxmlformats.org/officeDocument/2006/relationships/font" Target="fonts/SourceCodePr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SourceCodePr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FiraCode-regular.fntdata"/><Relationship Id="rId30" Type="http://schemas.openxmlformats.org/officeDocument/2006/relationships/font" Target="fonts/BebasNeue-regular.fntdata"/><Relationship Id="rId11" Type="http://schemas.openxmlformats.org/officeDocument/2006/relationships/slide" Target="slides/slide7.xml"/><Relationship Id="rId33" Type="http://schemas.openxmlformats.org/officeDocument/2006/relationships/font" Target="fonts/PTSans-regular.fntdata"/><Relationship Id="rId10" Type="http://schemas.openxmlformats.org/officeDocument/2006/relationships/slide" Target="slides/slide6.xml"/><Relationship Id="rId32" Type="http://schemas.openxmlformats.org/officeDocument/2006/relationships/font" Target="fonts/FiraCode-bold.fntdata"/><Relationship Id="rId13" Type="http://schemas.openxmlformats.org/officeDocument/2006/relationships/slide" Target="slides/slide9.xml"/><Relationship Id="rId35" Type="http://schemas.openxmlformats.org/officeDocument/2006/relationships/font" Target="fonts/PTSans-italic.fntdata"/><Relationship Id="rId12" Type="http://schemas.openxmlformats.org/officeDocument/2006/relationships/slide" Target="slides/slide8.xml"/><Relationship Id="rId34" Type="http://schemas.openxmlformats.org/officeDocument/2006/relationships/font" Target="fonts/PTSans-bold.fntdata"/><Relationship Id="rId15" Type="http://schemas.openxmlformats.org/officeDocument/2006/relationships/slide" Target="slides/slide11.xml"/><Relationship Id="rId37" Type="http://schemas.openxmlformats.org/officeDocument/2006/relationships/font" Target="fonts/SourceCodeProMedium-regular.fntdata"/><Relationship Id="rId14" Type="http://schemas.openxmlformats.org/officeDocument/2006/relationships/slide" Target="slides/slide10.xml"/><Relationship Id="rId36" Type="http://schemas.openxmlformats.org/officeDocument/2006/relationships/font" Target="fonts/PTSans-boldItalic.fntdata"/><Relationship Id="rId17" Type="http://schemas.openxmlformats.org/officeDocument/2006/relationships/slide" Target="slides/slide13.xml"/><Relationship Id="rId39" Type="http://schemas.openxmlformats.org/officeDocument/2006/relationships/font" Target="fonts/SourceCodeProMedium-italic.fntdata"/><Relationship Id="rId16" Type="http://schemas.openxmlformats.org/officeDocument/2006/relationships/slide" Target="slides/slide12.xml"/><Relationship Id="rId38" Type="http://schemas.openxmlformats.org/officeDocument/2006/relationships/font" Target="fonts/SourceCodeProMedium-bold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d74059a53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0" name="Google Shape;350;g3d74059a53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d6d6dceeb5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g3d6d6dceeb5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9797fa554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g39797fa554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d6d6dceeb5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g3d6d6dceeb5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9797fa554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g39797fa554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9797fa554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g39797fa554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9797fa554b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g39797fa554b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d6d6dceeb5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g3d6d6dceeb5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97a0550c79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g397a0550c79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97a0550c79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5" name="Google Shape;535;g397a0550c79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97a0550c79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g397a0550c79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9797fa554b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9" name="Google Shape;579;g39797fa554b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9797fa554b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1" name="Google Shape;601;g39797fa554b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9797fa554b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3" name="Google Shape;623;g39797fa554b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9797fa554b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5" name="Google Shape;645;g39797fa554b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9797fa554b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7" name="Google Shape;667;g39797fa554b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57"/>
          <p:cNvSpPr txBox="1"/>
          <p:nvPr>
            <p:ph type="ctrTitle"/>
          </p:nvPr>
        </p:nvSpPr>
        <p:spPr>
          <a:xfrm>
            <a:off x="2735500" y="1258850"/>
            <a:ext cx="5797500" cy="20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57"/>
          <p:cNvSpPr txBox="1"/>
          <p:nvPr>
            <p:ph idx="1" type="subTitle"/>
          </p:nvPr>
        </p:nvSpPr>
        <p:spPr>
          <a:xfrm>
            <a:off x="2735500" y="3297650"/>
            <a:ext cx="5797500" cy="440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8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oogle Shape;13;p58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14" name="Google Shape;14;p58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58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58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5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" name="Google Shape;18;p58"/>
          <p:cNvSpPr txBox="1"/>
          <p:nvPr>
            <p:ph idx="1" type="body"/>
          </p:nvPr>
        </p:nvSpPr>
        <p:spPr>
          <a:xfrm>
            <a:off x="720000" y="1215750"/>
            <a:ext cx="7704000" cy="28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200"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9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" name="Google Shape;21;p59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22" name="Google Shape;22;p59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59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59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" name="Google Shape;25;p59"/>
          <p:cNvSpPr txBox="1"/>
          <p:nvPr>
            <p:ph type="title"/>
          </p:nvPr>
        </p:nvSpPr>
        <p:spPr>
          <a:xfrm>
            <a:off x="713225" y="445025"/>
            <a:ext cx="771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6" name="Google Shape;26;p59"/>
          <p:cNvSpPr txBox="1"/>
          <p:nvPr>
            <p:ph idx="1" type="subTitle"/>
          </p:nvPr>
        </p:nvSpPr>
        <p:spPr>
          <a:xfrm>
            <a:off x="2472000" y="1832950"/>
            <a:ext cx="420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9"/>
          <p:cNvSpPr txBox="1"/>
          <p:nvPr>
            <p:ph idx="2" type="subTitle"/>
          </p:nvPr>
        </p:nvSpPr>
        <p:spPr>
          <a:xfrm>
            <a:off x="3175501" y="2833427"/>
            <a:ext cx="420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9"/>
          <p:cNvSpPr txBox="1"/>
          <p:nvPr>
            <p:ph idx="3" type="subTitle"/>
          </p:nvPr>
        </p:nvSpPr>
        <p:spPr>
          <a:xfrm>
            <a:off x="3504027" y="3834248"/>
            <a:ext cx="4209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9"/>
          <p:cNvSpPr txBox="1"/>
          <p:nvPr>
            <p:ph idx="4" type="title"/>
          </p:nvPr>
        </p:nvSpPr>
        <p:spPr>
          <a:xfrm>
            <a:off x="1869900" y="1470525"/>
            <a:ext cx="6021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59"/>
          <p:cNvSpPr txBox="1"/>
          <p:nvPr>
            <p:ph idx="5" type="title"/>
          </p:nvPr>
        </p:nvSpPr>
        <p:spPr>
          <a:xfrm>
            <a:off x="2573400" y="2482425"/>
            <a:ext cx="602100" cy="39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1" name="Google Shape;31;p59"/>
          <p:cNvSpPr txBox="1"/>
          <p:nvPr>
            <p:ph idx="6" type="title"/>
          </p:nvPr>
        </p:nvSpPr>
        <p:spPr>
          <a:xfrm>
            <a:off x="2891275" y="3494325"/>
            <a:ext cx="6021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2" name="Google Shape;32;p59"/>
          <p:cNvSpPr txBox="1"/>
          <p:nvPr>
            <p:ph idx="7" type="subTitle"/>
          </p:nvPr>
        </p:nvSpPr>
        <p:spPr>
          <a:xfrm>
            <a:off x="2472000" y="1470525"/>
            <a:ext cx="4209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3" name="Google Shape;33;p59"/>
          <p:cNvSpPr txBox="1"/>
          <p:nvPr>
            <p:ph idx="8" type="subTitle"/>
          </p:nvPr>
        </p:nvSpPr>
        <p:spPr>
          <a:xfrm>
            <a:off x="3175500" y="2482425"/>
            <a:ext cx="4209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4" name="Google Shape;34;p59"/>
          <p:cNvSpPr txBox="1"/>
          <p:nvPr>
            <p:ph idx="9" type="subTitle"/>
          </p:nvPr>
        </p:nvSpPr>
        <p:spPr>
          <a:xfrm>
            <a:off x="3504025" y="3494325"/>
            <a:ext cx="42096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0"/>
          <p:cNvSpPr/>
          <p:nvPr/>
        </p:nvSpPr>
        <p:spPr>
          <a:xfrm>
            <a:off x="3763500" y="-1800"/>
            <a:ext cx="53805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" name="Google Shape;37;p60"/>
          <p:cNvGrpSpPr/>
          <p:nvPr/>
        </p:nvGrpSpPr>
        <p:grpSpPr>
          <a:xfrm>
            <a:off x="8059900" y="446250"/>
            <a:ext cx="473100" cy="186500"/>
            <a:chOff x="7059675" y="514525"/>
            <a:chExt cx="473100" cy="186500"/>
          </a:xfrm>
        </p:grpSpPr>
        <p:cxnSp>
          <p:nvCxnSpPr>
            <p:cNvPr id="38" name="Google Shape;38;p60"/>
            <p:cNvCxnSpPr/>
            <p:nvPr/>
          </p:nvCxnSpPr>
          <p:spPr>
            <a:xfrm flipH="1" rot="10800000">
              <a:off x="7059675" y="5145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" name="Google Shape;39;p60"/>
            <p:cNvCxnSpPr/>
            <p:nvPr/>
          </p:nvCxnSpPr>
          <p:spPr>
            <a:xfrm flipH="1" rot="10800000">
              <a:off x="7059675" y="60567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0" name="Google Shape;40;p60"/>
            <p:cNvCxnSpPr/>
            <p:nvPr/>
          </p:nvCxnSpPr>
          <p:spPr>
            <a:xfrm flipH="1" rot="10800000">
              <a:off x="7059675" y="6968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1" name="Google Shape;41;p60"/>
          <p:cNvSpPr txBox="1"/>
          <p:nvPr>
            <p:ph type="title"/>
          </p:nvPr>
        </p:nvSpPr>
        <p:spPr>
          <a:xfrm>
            <a:off x="4223100" y="1198450"/>
            <a:ext cx="4206000" cy="1964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2" name="Google Shape;42;p60"/>
          <p:cNvSpPr txBox="1"/>
          <p:nvPr>
            <p:ph idx="1" type="subTitle"/>
          </p:nvPr>
        </p:nvSpPr>
        <p:spPr>
          <a:xfrm>
            <a:off x="4223100" y="3162850"/>
            <a:ext cx="4206000" cy="1066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1"/>
          <p:cNvSpPr txBox="1"/>
          <p:nvPr>
            <p:ph type="title"/>
          </p:nvPr>
        </p:nvSpPr>
        <p:spPr>
          <a:xfrm>
            <a:off x="1535738" y="2266450"/>
            <a:ext cx="6635700" cy="120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5" name="Google Shape;45;p61"/>
          <p:cNvSpPr txBox="1"/>
          <p:nvPr>
            <p:ph idx="2" type="title"/>
          </p:nvPr>
        </p:nvSpPr>
        <p:spPr>
          <a:xfrm>
            <a:off x="988113" y="1350550"/>
            <a:ext cx="16521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dk2"/>
                </a:solidFill>
                <a:latin typeface="Fira Code"/>
                <a:ea typeface="Fira Code"/>
                <a:cs typeface="Fira Code"/>
                <a:sym typeface="Fira Cod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61"/>
          <p:cNvSpPr txBox="1"/>
          <p:nvPr>
            <p:ph idx="1" type="subTitle"/>
          </p:nvPr>
        </p:nvSpPr>
        <p:spPr>
          <a:xfrm>
            <a:off x="2080150" y="3468850"/>
            <a:ext cx="6043800" cy="2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" name="Google Shape;48;p61"/>
          <p:cNvGrpSpPr/>
          <p:nvPr/>
        </p:nvGrpSpPr>
        <p:grpSpPr>
          <a:xfrm>
            <a:off x="8313825" y="353000"/>
            <a:ext cx="473100" cy="186500"/>
            <a:chOff x="7059675" y="514525"/>
            <a:chExt cx="473100" cy="186500"/>
          </a:xfrm>
        </p:grpSpPr>
        <p:cxnSp>
          <p:nvCxnSpPr>
            <p:cNvPr id="49" name="Google Shape;49;p61"/>
            <p:cNvCxnSpPr/>
            <p:nvPr/>
          </p:nvCxnSpPr>
          <p:spPr>
            <a:xfrm flipH="1" rot="10800000">
              <a:off x="7059675" y="5145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0" name="Google Shape;50;p61"/>
            <p:cNvCxnSpPr/>
            <p:nvPr/>
          </p:nvCxnSpPr>
          <p:spPr>
            <a:xfrm flipH="1" rot="10800000">
              <a:off x="7059675" y="60567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1" name="Google Shape;51;p61"/>
            <p:cNvCxnSpPr/>
            <p:nvPr/>
          </p:nvCxnSpPr>
          <p:spPr>
            <a:xfrm flipH="1" rot="10800000">
              <a:off x="7059675" y="6968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" name="Google Shape;54;p62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55" name="Google Shape;55;p62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62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62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" name="Google Shape;58;p6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" type="subTitle"/>
          </p:nvPr>
        </p:nvSpPr>
        <p:spPr>
          <a:xfrm>
            <a:off x="4821898" y="1443125"/>
            <a:ext cx="3602100" cy="2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2" type="subTitle"/>
          </p:nvPr>
        </p:nvSpPr>
        <p:spPr>
          <a:xfrm>
            <a:off x="644000" y="1443125"/>
            <a:ext cx="3602100" cy="2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" name="Google Shape;63;p63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64" name="Google Shape;64;p63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63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63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" name="Google Shape;67;p63"/>
          <p:cNvSpPr txBox="1"/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8" name="Google Shape;68;p63"/>
          <p:cNvSpPr txBox="1"/>
          <p:nvPr>
            <p:ph idx="1" type="subTitle"/>
          </p:nvPr>
        </p:nvSpPr>
        <p:spPr>
          <a:xfrm>
            <a:off x="3465225" y="1529000"/>
            <a:ext cx="4965600" cy="30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4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" name="Google Shape;71;p64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72" name="Google Shape;72;p64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64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64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" name="Google Shape;75;p6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6" name="Google Shape;76;p64"/>
          <p:cNvSpPr txBox="1"/>
          <p:nvPr>
            <p:ph idx="1" type="subTitle"/>
          </p:nvPr>
        </p:nvSpPr>
        <p:spPr>
          <a:xfrm>
            <a:off x="5238851" y="2246051"/>
            <a:ext cx="2789400" cy="14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4"/>
          <p:cNvSpPr txBox="1"/>
          <p:nvPr>
            <p:ph idx="2" type="subTitle"/>
          </p:nvPr>
        </p:nvSpPr>
        <p:spPr>
          <a:xfrm>
            <a:off x="1707675" y="2246051"/>
            <a:ext cx="2789400" cy="14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4"/>
          <p:cNvSpPr txBox="1"/>
          <p:nvPr>
            <p:ph idx="3" type="subTitle"/>
          </p:nvPr>
        </p:nvSpPr>
        <p:spPr>
          <a:xfrm>
            <a:off x="1411701" y="1687150"/>
            <a:ext cx="27894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9" name="Google Shape;79;p64"/>
          <p:cNvSpPr txBox="1"/>
          <p:nvPr>
            <p:ph idx="4" type="subTitle"/>
          </p:nvPr>
        </p:nvSpPr>
        <p:spPr>
          <a:xfrm>
            <a:off x="4942882" y="1687150"/>
            <a:ext cx="2789400" cy="5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5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" name="Google Shape;82;p65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83" name="Google Shape;83;p65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65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65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" name="Google Shape;86;p6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7" name="Google Shape;87;p65"/>
          <p:cNvSpPr txBox="1"/>
          <p:nvPr>
            <p:ph idx="1" type="subTitle"/>
          </p:nvPr>
        </p:nvSpPr>
        <p:spPr>
          <a:xfrm>
            <a:off x="997700" y="2096375"/>
            <a:ext cx="2373000" cy="1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65"/>
          <p:cNvSpPr txBox="1"/>
          <p:nvPr>
            <p:ph idx="2" type="subTitle"/>
          </p:nvPr>
        </p:nvSpPr>
        <p:spPr>
          <a:xfrm>
            <a:off x="3522987" y="2756375"/>
            <a:ext cx="2373000" cy="1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65"/>
          <p:cNvSpPr txBox="1"/>
          <p:nvPr>
            <p:ph idx="3" type="subTitle"/>
          </p:nvPr>
        </p:nvSpPr>
        <p:spPr>
          <a:xfrm>
            <a:off x="6051233" y="3242600"/>
            <a:ext cx="2373000" cy="1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65"/>
          <p:cNvSpPr txBox="1"/>
          <p:nvPr>
            <p:ph idx="4" type="subTitle"/>
          </p:nvPr>
        </p:nvSpPr>
        <p:spPr>
          <a:xfrm>
            <a:off x="720000" y="1436375"/>
            <a:ext cx="24168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1" name="Google Shape;91;p65"/>
          <p:cNvSpPr txBox="1"/>
          <p:nvPr>
            <p:ph idx="5" type="subTitle"/>
          </p:nvPr>
        </p:nvSpPr>
        <p:spPr>
          <a:xfrm>
            <a:off x="3292047" y="2096375"/>
            <a:ext cx="24168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3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2" name="Google Shape;92;p65"/>
          <p:cNvSpPr txBox="1"/>
          <p:nvPr>
            <p:ph idx="6" type="subTitle"/>
          </p:nvPr>
        </p:nvSpPr>
        <p:spPr>
          <a:xfrm>
            <a:off x="5867044" y="2582600"/>
            <a:ext cx="24168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5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6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66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96" name="Google Shape;96;p66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66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66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" name="Google Shape;99;p6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0" name="Google Shape;100;p66"/>
          <p:cNvSpPr txBox="1"/>
          <p:nvPr>
            <p:ph idx="1" type="subTitle"/>
          </p:nvPr>
        </p:nvSpPr>
        <p:spPr>
          <a:xfrm>
            <a:off x="3500600" y="1923775"/>
            <a:ext cx="1978200" cy="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66"/>
          <p:cNvSpPr txBox="1"/>
          <p:nvPr>
            <p:ph idx="2" type="subTitle"/>
          </p:nvPr>
        </p:nvSpPr>
        <p:spPr>
          <a:xfrm>
            <a:off x="6445791" y="1923775"/>
            <a:ext cx="1978200" cy="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66"/>
          <p:cNvSpPr txBox="1"/>
          <p:nvPr>
            <p:ph idx="3" type="subTitle"/>
          </p:nvPr>
        </p:nvSpPr>
        <p:spPr>
          <a:xfrm>
            <a:off x="3500600" y="3566750"/>
            <a:ext cx="1978200" cy="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66"/>
          <p:cNvSpPr txBox="1"/>
          <p:nvPr>
            <p:ph idx="4" type="subTitle"/>
          </p:nvPr>
        </p:nvSpPr>
        <p:spPr>
          <a:xfrm>
            <a:off x="6445791" y="3566750"/>
            <a:ext cx="1978200" cy="8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66"/>
          <p:cNvSpPr txBox="1"/>
          <p:nvPr>
            <p:ph idx="5" type="subTitle"/>
          </p:nvPr>
        </p:nvSpPr>
        <p:spPr>
          <a:xfrm>
            <a:off x="3194436" y="1418275"/>
            <a:ext cx="1978200" cy="50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lt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5" name="Google Shape;105;p66"/>
          <p:cNvSpPr txBox="1"/>
          <p:nvPr>
            <p:ph idx="6" type="subTitle"/>
          </p:nvPr>
        </p:nvSpPr>
        <p:spPr>
          <a:xfrm>
            <a:off x="3194436" y="3061250"/>
            <a:ext cx="1978200" cy="50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6" name="Google Shape;106;p66"/>
          <p:cNvSpPr txBox="1"/>
          <p:nvPr>
            <p:ph idx="7" type="subTitle"/>
          </p:nvPr>
        </p:nvSpPr>
        <p:spPr>
          <a:xfrm>
            <a:off x="6139611" y="1418275"/>
            <a:ext cx="1978200" cy="50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4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7" name="Google Shape;107;p66"/>
          <p:cNvSpPr txBox="1"/>
          <p:nvPr>
            <p:ph idx="8" type="subTitle"/>
          </p:nvPr>
        </p:nvSpPr>
        <p:spPr>
          <a:xfrm>
            <a:off x="6139611" y="3061250"/>
            <a:ext cx="1978200" cy="505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5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0" name="Google Shape;110;p67"/>
          <p:cNvSpPr txBox="1"/>
          <p:nvPr>
            <p:ph idx="1" type="subTitle"/>
          </p:nvPr>
        </p:nvSpPr>
        <p:spPr>
          <a:xfrm>
            <a:off x="1394900" y="1853500"/>
            <a:ext cx="1986000" cy="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67"/>
          <p:cNvSpPr txBox="1"/>
          <p:nvPr>
            <p:ph idx="2" type="subTitle"/>
          </p:nvPr>
        </p:nvSpPr>
        <p:spPr>
          <a:xfrm>
            <a:off x="3864750" y="1853500"/>
            <a:ext cx="1986000" cy="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67"/>
          <p:cNvSpPr txBox="1"/>
          <p:nvPr>
            <p:ph idx="3" type="subTitle"/>
          </p:nvPr>
        </p:nvSpPr>
        <p:spPr>
          <a:xfrm>
            <a:off x="1394900" y="3283700"/>
            <a:ext cx="1986000" cy="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67"/>
          <p:cNvSpPr txBox="1"/>
          <p:nvPr>
            <p:ph idx="4" type="subTitle"/>
          </p:nvPr>
        </p:nvSpPr>
        <p:spPr>
          <a:xfrm>
            <a:off x="3864750" y="3283700"/>
            <a:ext cx="1986000" cy="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67"/>
          <p:cNvSpPr txBox="1"/>
          <p:nvPr>
            <p:ph idx="5" type="subTitle"/>
          </p:nvPr>
        </p:nvSpPr>
        <p:spPr>
          <a:xfrm>
            <a:off x="6334599" y="1853500"/>
            <a:ext cx="1986000" cy="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67"/>
          <p:cNvSpPr txBox="1"/>
          <p:nvPr>
            <p:ph idx="6" type="subTitle"/>
          </p:nvPr>
        </p:nvSpPr>
        <p:spPr>
          <a:xfrm>
            <a:off x="6334599" y="3283700"/>
            <a:ext cx="1986000" cy="8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67"/>
          <p:cNvSpPr txBox="1"/>
          <p:nvPr>
            <p:ph idx="7" type="subTitle"/>
          </p:nvPr>
        </p:nvSpPr>
        <p:spPr>
          <a:xfrm>
            <a:off x="1113052" y="1360899"/>
            <a:ext cx="197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7" name="Google Shape;117;p67"/>
          <p:cNvSpPr txBox="1"/>
          <p:nvPr>
            <p:ph idx="8" type="subTitle"/>
          </p:nvPr>
        </p:nvSpPr>
        <p:spPr>
          <a:xfrm>
            <a:off x="3582900" y="1360899"/>
            <a:ext cx="197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8" name="Google Shape;118;p67"/>
          <p:cNvSpPr txBox="1"/>
          <p:nvPr>
            <p:ph idx="9" type="subTitle"/>
          </p:nvPr>
        </p:nvSpPr>
        <p:spPr>
          <a:xfrm>
            <a:off x="6052748" y="1360899"/>
            <a:ext cx="197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5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9" name="Google Shape;119;p67"/>
          <p:cNvSpPr txBox="1"/>
          <p:nvPr>
            <p:ph idx="13" type="subTitle"/>
          </p:nvPr>
        </p:nvSpPr>
        <p:spPr>
          <a:xfrm>
            <a:off x="1113052" y="2791100"/>
            <a:ext cx="197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1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0" name="Google Shape;120;p67"/>
          <p:cNvSpPr txBox="1"/>
          <p:nvPr>
            <p:ph idx="14" type="subTitle"/>
          </p:nvPr>
        </p:nvSpPr>
        <p:spPr>
          <a:xfrm>
            <a:off x="3582900" y="2791100"/>
            <a:ext cx="197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lt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1" name="Google Shape;121;p67"/>
          <p:cNvSpPr txBox="1"/>
          <p:nvPr>
            <p:ph idx="15" type="subTitle"/>
          </p:nvPr>
        </p:nvSpPr>
        <p:spPr>
          <a:xfrm>
            <a:off x="6052748" y="2791100"/>
            <a:ext cx="1978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3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8"/>
          <p:cNvSpPr/>
          <p:nvPr/>
        </p:nvSpPr>
        <p:spPr>
          <a:xfrm>
            <a:off x="3763500" y="-1800"/>
            <a:ext cx="53805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4" name="Google Shape;124;p68"/>
          <p:cNvGrpSpPr/>
          <p:nvPr/>
        </p:nvGrpSpPr>
        <p:grpSpPr>
          <a:xfrm>
            <a:off x="8059900" y="446250"/>
            <a:ext cx="473100" cy="186500"/>
            <a:chOff x="7059675" y="514525"/>
            <a:chExt cx="473100" cy="186500"/>
          </a:xfrm>
        </p:grpSpPr>
        <p:cxnSp>
          <p:nvCxnSpPr>
            <p:cNvPr id="125" name="Google Shape;125;p68"/>
            <p:cNvCxnSpPr/>
            <p:nvPr/>
          </p:nvCxnSpPr>
          <p:spPr>
            <a:xfrm flipH="1" rot="10800000">
              <a:off x="7059675" y="5145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6" name="Google Shape;126;p68"/>
            <p:cNvCxnSpPr/>
            <p:nvPr/>
          </p:nvCxnSpPr>
          <p:spPr>
            <a:xfrm flipH="1" rot="10800000">
              <a:off x="7059675" y="60567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7" name="Google Shape;127;p68"/>
            <p:cNvCxnSpPr/>
            <p:nvPr/>
          </p:nvCxnSpPr>
          <p:spPr>
            <a:xfrm flipH="1" rot="10800000">
              <a:off x="7059675" y="6968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28" name="Google Shape;128;p68"/>
          <p:cNvSpPr txBox="1"/>
          <p:nvPr>
            <p:ph type="title"/>
          </p:nvPr>
        </p:nvSpPr>
        <p:spPr>
          <a:xfrm>
            <a:off x="4355250" y="1307100"/>
            <a:ext cx="40755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9"/>
          <p:cNvSpPr txBox="1"/>
          <p:nvPr>
            <p:ph type="title"/>
          </p:nvPr>
        </p:nvSpPr>
        <p:spPr>
          <a:xfrm>
            <a:off x="2687525" y="3464250"/>
            <a:ext cx="57435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1" name="Google Shape;131;p69"/>
          <p:cNvSpPr txBox="1"/>
          <p:nvPr>
            <p:ph idx="1" type="subTitle"/>
          </p:nvPr>
        </p:nvSpPr>
        <p:spPr>
          <a:xfrm>
            <a:off x="2687414" y="1600950"/>
            <a:ext cx="5743500" cy="1863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2" name="Google Shape;132;p69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" name="Google Shape;133;p69"/>
          <p:cNvGrpSpPr/>
          <p:nvPr/>
        </p:nvGrpSpPr>
        <p:grpSpPr>
          <a:xfrm>
            <a:off x="8059900" y="446250"/>
            <a:ext cx="473100" cy="186500"/>
            <a:chOff x="7059675" y="514525"/>
            <a:chExt cx="473100" cy="186500"/>
          </a:xfrm>
        </p:grpSpPr>
        <p:cxnSp>
          <p:nvCxnSpPr>
            <p:cNvPr id="134" name="Google Shape;134;p69"/>
            <p:cNvCxnSpPr/>
            <p:nvPr/>
          </p:nvCxnSpPr>
          <p:spPr>
            <a:xfrm flipH="1" rot="10800000">
              <a:off x="7059675" y="5145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5" name="Google Shape;135;p69"/>
            <p:cNvCxnSpPr/>
            <p:nvPr/>
          </p:nvCxnSpPr>
          <p:spPr>
            <a:xfrm flipH="1" rot="10800000">
              <a:off x="7059675" y="60567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6" name="Google Shape;136;p69"/>
            <p:cNvCxnSpPr/>
            <p:nvPr/>
          </p:nvCxnSpPr>
          <p:spPr>
            <a:xfrm flipH="1" rot="10800000">
              <a:off x="7059675" y="6968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0"/>
          <p:cNvSpPr/>
          <p:nvPr>
            <p:ph idx="2" type="pic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70"/>
          <p:cNvSpPr txBox="1"/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1"/>
          <p:cNvSpPr/>
          <p:nvPr/>
        </p:nvSpPr>
        <p:spPr>
          <a:xfrm>
            <a:off x="4243000" y="-1800"/>
            <a:ext cx="49011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" name="Google Shape;142;p71"/>
          <p:cNvGrpSpPr/>
          <p:nvPr/>
        </p:nvGrpSpPr>
        <p:grpSpPr>
          <a:xfrm>
            <a:off x="8059900" y="446250"/>
            <a:ext cx="473100" cy="186500"/>
            <a:chOff x="7059675" y="514525"/>
            <a:chExt cx="473100" cy="186500"/>
          </a:xfrm>
        </p:grpSpPr>
        <p:cxnSp>
          <p:nvCxnSpPr>
            <p:cNvPr id="143" name="Google Shape;143;p71"/>
            <p:cNvCxnSpPr/>
            <p:nvPr/>
          </p:nvCxnSpPr>
          <p:spPr>
            <a:xfrm flipH="1" rot="10800000">
              <a:off x="7059675" y="5145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4" name="Google Shape;144;p71"/>
            <p:cNvCxnSpPr/>
            <p:nvPr/>
          </p:nvCxnSpPr>
          <p:spPr>
            <a:xfrm flipH="1" rot="10800000">
              <a:off x="7059675" y="60567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45" name="Google Shape;145;p71"/>
            <p:cNvCxnSpPr/>
            <p:nvPr/>
          </p:nvCxnSpPr>
          <p:spPr>
            <a:xfrm flipH="1" rot="10800000">
              <a:off x="7059675" y="6968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46" name="Google Shape;146;p71"/>
          <p:cNvSpPr txBox="1"/>
          <p:nvPr>
            <p:ph type="title"/>
          </p:nvPr>
        </p:nvSpPr>
        <p:spPr>
          <a:xfrm>
            <a:off x="713225" y="535650"/>
            <a:ext cx="3165900" cy="2378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7" name="Google Shape;147;p71"/>
          <p:cNvSpPr txBox="1"/>
          <p:nvPr>
            <p:ph idx="1" type="subTitle"/>
          </p:nvPr>
        </p:nvSpPr>
        <p:spPr>
          <a:xfrm>
            <a:off x="713225" y="2914050"/>
            <a:ext cx="3165900" cy="16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71"/>
          <p:cNvSpPr/>
          <p:nvPr>
            <p:ph idx="2" type="pic"/>
          </p:nvPr>
        </p:nvSpPr>
        <p:spPr>
          <a:xfrm>
            <a:off x="4783250" y="532063"/>
            <a:ext cx="2910000" cy="4075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2"/>
          <p:cNvSpPr txBox="1"/>
          <p:nvPr>
            <p:ph hasCustomPrompt="1" type="title"/>
          </p:nvPr>
        </p:nvSpPr>
        <p:spPr>
          <a:xfrm>
            <a:off x="1020613" y="1335100"/>
            <a:ext cx="7102800" cy="1578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72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1" name="Google Shape;151;p72"/>
          <p:cNvSpPr txBox="1"/>
          <p:nvPr>
            <p:ph idx="1" type="subTitle"/>
          </p:nvPr>
        </p:nvSpPr>
        <p:spPr>
          <a:xfrm>
            <a:off x="1020588" y="3094475"/>
            <a:ext cx="7102800" cy="465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52" name="Google Shape;152;p72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72"/>
          <p:cNvGrpSpPr/>
          <p:nvPr/>
        </p:nvGrpSpPr>
        <p:grpSpPr>
          <a:xfrm>
            <a:off x="8059900" y="446250"/>
            <a:ext cx="473100" cy="186500"/>
            <a:chOff x="7059675" y="514525"/>
            <a:chExt cx="473100" cy="186500"/>
          </a:xfrm>
        </p:grpSpPr>
        <p:cxnSp>
          <p:nvCxnSpPr>
            <p:cNvPr id="154" name="Google Shape;154;p72"/>
            <p:cNvCxnSpPr/>
            <p:nvPr/>
          </p:nvCxnSpPr>
          <p:spPr>
            <a:xfrm flipH="1" rot="10800000">
              <a:off x="7059675" y="5145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5" name="Google Shape;155;p72"/>
            <p:cNvCxnSpPr/>
            <p:nvPr/>
          </p:nvCxnSpPr>
          <p:spPr>
            <a:xfrm flipH="1" rot="10800000">
              <a:off x="7059675" y="60567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56" name="Google Shape;156;p72"/>
            <p:cNvCxnSpPr/>
            <p:nvPr/>
          </p:nvCxnSpPr>
          <p:spPr>
            <a:xfrm flipH="1" rot="10800000">
              <a:off x="7059675" y="6968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3"/>
          <p:cNvSpPr/>
          <p:nvPr/>
        </p:nvSpPr>
        <p:spPr>
          <a:xfrm>
            <a:off x="3763500" y="-1800"/>
            <a:ext cx="53805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73"/>
          <p:cNvGrpSpPr/>
          <p:nvPr/>
        </p:nvGrpSpPr>
        <p:grpSpPr>
          <a:xfrm>
            <a:off x="8059900" y="446250"/>
            <a:ext cx="473100" cy="186500"/>
            <a:chOff x="7059675" y="514525"/>
            <a:chExt cx="473100" cy="186500"/>
          </a:xfrm>
        </p:grpSpPr>
        <p:cxnSp>
          <p:nvCxnSpPr>
            <p:cNvPr id="160" name="Google Shape;160;p73"/>
            <p:cNvCxnSpPr/>
            <p:nvPr/>
          </p:nvCxnSpPr>
          <p:spPr>
            <a:xfrm flipH="1" rot="10800000">
              <a:off x="7059675" y="5145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1" name="Google Shape;161;p73"/>
            <p:cNvCxnSpPr/>
            <p:nvPr/>
          </p:nvCxnSpPr>
          <p:spPr>
            <a:xfrm flipH="1" rot="10800000">
              <a:off x="7059675" y="60567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62" name="Google Shape;162;p73"/>
            <p:cNvCxnSpPr/>
            <p:nvPr/>
          </p:nvCxnSpPr>
          <p:spPr>
            <a:xfrm flipH="1" rot="10800000">
              <a:off x="7059675" y="6968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63" name="Google Shape;163;p73"/>
          <p:cNvSpPr txBox="1"/>
          <p:nvPr>
            <p:ph type="title"/>
          </p:nvPr>
        </p:nvSpPr>
        <p:spPr>
          <a:xfrm>
            <a:off x="4051975" y="630575"/>
            <a:ext cx="4022100" cy="7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4" name="Google Shape;164;p73"/>
          <p:cNvSpPr txBox="1"/>
          <p:nvPr>
            <p:ph idx="1" type="subTitle"/>
          </p:nvPr>
        </p:nvSpPr>
        <p:spPr>
          <a:xfrm>
            <a:off x="4408555" y="1300670"/>
            <a:ext cx="40221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65" name="Google Shape;165;p73"/>
          <p:cNvSpPr txBox="1"/>
          <p:nvPr>
            <p:ph idx="2" type="title"/>
          </p:nvPr>
        </p:nvSpPr>
        <p:spPr>
          <a:xfrm>
            <a:off x="4051975" y="1982840"/>
            <a:ext cx="4022100" cy="7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6" name="Google Shape;166;p73"/>
          <p:cNvSpPr txBox="1"/>
          <p:nvPr>
            <p:ph idx="3" type="subTitle"/>
          </p:nvPr>
        </p:nvSpPr>
        <p:spPr>
          <a:xfrm>
            <a:off x="4408555" y="2652935"/>
            <a:ext cx="40221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67" name="Google Shape;167;p73"/>
          <p:cNvSpPr txBox="1"/>
          <p:nvPr>
            <p:ph idx="4" type="title"/>
          </p:nvPr>
        </p:nvSpPr>
        <p:spPr>
          <a:xfrm>
            <a:off x="4051975" y="3335105"/>
            <a:ext cx="4022100" cy="76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8" name="Google Shape;168;p73"/>
          <p:cNvSpPr txBox="1"/>
          <p:nvPr>
            <p:ph idx="5" type="subTitle"/>
          </p:nvPr>
        </p:nvSpPr>
        <p:spPr>
          <a:xfrm>
            <a:off x="4408555" y="4005200"/>
            <a:ext cx="40221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8_1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4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74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172" name="Google Shape;172;p74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74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74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5" name="Google Shape;175;p74"/>
          <p:cNvSpPr txBox="1"/>
          <p:nvPr>
            <p:ph type="title"/>
          </p:nvPr>
        </p:nvSpPr>
        <p:spPr>
          <a:xfrm>
            <a:off x="884850" y="1890700"/>
            <a:ext cx="1055700" cy="40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6" name="Google Shape;176;p74"/>
          <p:cNvSpPr txBox="1"/>
          <p:nvPr>
            <p:ph idx="1" type="subTitle"/>
          </p:nvPr>
        </p:nvSpPr>
        <p:spPr>
          <a:xfrm>
            <a:off x="980375" y="3439250"/>
            <a:ext cx="22260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77" name="Google Shape;177;p74"/>
          <p:cNvSpPr txBox="1"/>
          <p:nvPr>
            <p:ph idx="2" type="subTitle"/>
          </p:nvPr>
        </p:nvSpPr>
        <p:spPr>
          <a:xfrm>
            <a:off x="720000" y="2906725"/>
            <a:ext cx="2304000" cy="59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accent5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8" name="Google Shape;178;p74"/>
          <p:cNvSpPr txBox="1"/>
          <p:nvPr>
            <p:ph idx="3" type="title"/>
          </p:nvPr>
        </p:nvSpPr>
        <p:spPr>
          <a:xfrm>
            <a:off x="3590988" y="1890950"/>
            <a:ext cx="1055700" cy="40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9" name="Google Shape;179;p74"/>
          <p:cNvSpPr txBox="1"/>
          <p:nvPr>
            <p:ph idx="4" type="subTitle"/>
          </p:nvPr>
        </p:nvSpPr>
        <p:spPr>
          <a:xfrm>
            <a:off x="3589193" y="3439250"/>
            <a:ext cx="22260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80" name="Google Shape;180;p74"/>
          <p:cNvSpPr txBox="1"/>
          <p:nvPr>
            <p:ph idx="5" type="subTitle"/>
          </p:nvPr>
        </p:nvSpPr>
        <p:spPr>
          <a:xfrm>
            <a:off x="3420001" y="2906725"/>
            <a:ext cx="2304000" cy="59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accent2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1" name="Google Shape;181;p74"/>
          <p:cNvSpPr txBox="1"/>
          <p:nvPr>
            <p:ph idx="6" type="title"/>
          </p:nvPr>
        </p:nvSpPr>
        <p:spPr>
          <a:xfrm>
            <a:off x="6296775" y="1891075"/>
            <a:ext cx="1055700" cy="40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2" name="Google Shape;182;p74"/>
          <p:cNvSpPr txBox="1"/>
          <p:nvPr>
            <p:ph idx="7" type="subTitle"/>
          </p:nvPr>
        </p:nvSpPr>
        <p:spPr>
          <a:xfrm>
            <a:off x="6198011" y="3439250"/>
            <a:ext cx="22260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83" name="Google Shape;183;p74"/>
          <p:cNvSpPr txBox="1"/>
          <p:nvPr>
            <p:ph idx="8" type="subTitle"/>
          </p:nvPr>
        </p:nvSpPr>
        <p:spPr>
          <a:xfrm>
            <a:off x="6120002" y="2906725"/>
            <a:ext cx="2304000" cy="59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accent4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84" name="Google Shape;184;p74"/>
          <p:cNvSpPr txBox="1"/>
          <p:nvPr>
            <p:ph idx="9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5"/>
          <p:cNvSpPr/>
          <p:nvPr/>
        </p:nvSpPr>
        <p:spPr>
          <a:xfrm>
            <a:off x="4243000" y="-1800"/>
            <a:ext cx="49011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75"/>
          <p:cNvSpPr txBox="1"/>
          <p:nvPr>
            <p:ph type="title"/>
          </p:nvPr>
        </p:nvSpPr>
        <p:spPr>
          <a:xfrm>
            <a:off x="713225" y="1402850"/>
            <a:ext cx="3249000" cy="106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8" name="Google Shape;188;p75"/>
          <p:cNvSpPr txBox="1"/>
          <p:nvPr>
            <p:ph idx="1" type="subTitle"/>
          </p:nvPr>
        </p:nvSpPr>
        <p:spPr>
          <a:xfrm>
            <a:off x="713225" y="2466050"/>
            <a:ext cx="3249000" cy="14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6"/>
          <p:cNvSpPr/>
          <p:nvPr/>
        </p:nvSpPr>
        <p:spPr>
          <a:xfrm>
            <a:off x="0" y="0"/>
            <a:ext cx="49011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76"/>
          <p:cNvSpPr txBox="1"/>
          <p:nvPr>
            <p:ph type="title"/>
          </p:nvPr>
        </p:nvSpPr>
        <p:spPr>
          <a:xfrm>
            <a:off x="4837200" y="1501200"/>
            <a:ext cx="3593400" cy="106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2" name="Google Shape;192;p76"/>
          <p:cNvSpPr txBox="1"/>
          <p:nvPr>
            <p:ph idx="1" type="subTitle"/>
          </p:nvPr>
        </p:nvSpPr>
        <p:spPr>
          <a:xfrm>
            <a:off x="4837371" y="2562000"/>
            <a:ext cx="3593400" cy="10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7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" name="Google Shape;195;p77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196" name="Google Shape;196;p77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77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77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9" name="Google Shape;199;p7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8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78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203" name="Google Shape;203;p78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78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78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" name="Google Shape;206;p7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7" name="Google Shape;207;p78"/>
          <p:cNvSpPr txBox="1"/>
          <p:nvPr>
            <p:ph idx="1" type="subTitle"/>
          </p:nvPr>
        </p:nvSpPr>
        <p:spPr>
          <a:xfrm>
            <a:off x="5292547" y="3632599"/>
            <a:ext cx="2675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8" name="Google Shape;208;p78"/>
          <p:cNvSpPr txBox="1"/>
          <p:nvPr>
            <p:ph idx="2" type="subTitle"/>
          </p:nvPr>
        </p:nvSpPr>
        <p:spPr>
          <a:xfrm>
            <a:off x="1585702" y="3632599"/>
            <a:ext cx="2675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09" name="Google Shape;209;p78"/>
          <p:cNvSpPr txBox="1"/>
          <p:nvPr>
            <p:ph idx="3" type="subTitle"/>
          </p:nvPr>
        </p:nvSpPr>
        <p:spPr>
          <a:xfrm>
            <a:off x="4988437" y="3200700"/>
            <a:ext cx="2675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0" name="Google Shape;210;p78"/>
          <p:cNvSpPr txBox="1"/>
          <p:nvPr>
            <p:ph idx="4" type="subTitle"/>
          </p:nvPr>
        </p:nvSpPr>
        <p:spPr>
          <a:xfrm>
            <a:off x="1281362" y="3200700"/>
            <a:ext cx="26751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solidFill>
                  <a:schemeClr val="accent1"/>
                </a:solidFill>
                <a:latin typeface="Source Code Pro Medium"/>
                <a:ea typeface="Source Code Pro Medium"/>
                <a:cs typeface="Source Code Pro Medium"/>
                <a:sym typeface="Source Code Pr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9"/>
          <p:cNvSpPr txBox="1"/>
          <p:nvPr>
            <p:ph type="title"/>
          </p:nvPr>
        </p:nvSpPr>
        <p:spPr>
          <a:xfrm>
            <a:off x="3189013" y="696450"/>
            <a:ext cx="44481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72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3" name="Google Shape;213;p79"/>
          <p:cNvSpPr txBox="1"/>
          <p:nvPr>
            <p:ph idx="1" type="subTitle"/>
          </p:nvPr>
        </p:nvSpPr>
        <p:spPr>
          <a:xfrm>
            <a:off x="3485375" y="1860375"/>
            <a:ext cx="49455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79"/>
          <p:cNvSpPr txBox="1"/>
          <p:nvPr/>
        </p:nvSpPr>
        <p:spPr>
          <a:xfrm>
            <a:off x="3485425" y="35726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CREDITS: This presentation template was created by </a:t>
            </a:r>
            <a:r>
              <a:rPr b="1" i="0" lang="en" sz="1200" u="none" cap="none" strike="noStrike">
                <a:solidFill>
                  <a:schemeClr val="dk1"/>
                </a:solidFill>
                <a:uFill>
                  <a:noFill/>
                </a:uFill>
                <a:latin typeface="Source Code Pro"/>
                <a:ea typeface="Source Code Pro"/>
                <a:cs typeface="Source Code Pro"/>
                <a:sym typeface="Source Code Pr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2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and includes icons by </a:t>
            </a:r>
            <a:r>
              <a:rPr b="1" i="0" lang="en" sz="1200" u="none" cap="none" strike="noStrike">
                <a:solidFill>
                  <a:schemeClr val="dk1"/>
                </a:solidFill>
                <a:uFill>
                  <a:noFill/>
                </a:uFill>
                <a:latin typeface="Source Code Pro"/>
                <a:ea typeface="Source Code Pro"/>
                <a:cs typeface="Source Code Pro"/>
                <a:sym typeface="Source Code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" sz="12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, and infographics &amp; images by </a:t>
            </a:r>
            <a:r>
              <a:rPr b="1" i="0" lang="en" sz="1200" u="none" cap="none" strike="noStrike">
                <a:solidFill>
                  <a:schemeClr val="dk1"/>
                </a:solidFill>
                <a:uFill>
                  <a:noFill/>
                </a:uFill>
                <a:latin typeface="Source Code Pro"/>
                <a:ea typeface="Source Code Pro"/>
                <a:cs typeface="Source Code Pro"/>
                <a:sym typeface="Source Code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i="0" lang="en" sz="12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</a:t>
            </a:r>
            <a:endParaRPr b="1" i="0" sz="1200" u="none" cap="none" strike="noStrike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4"/>
          <p:cNvSpPr/>
          <p:nvPr/>
        </p:nvSpPr>
        <p:spPr>
          <a:xfrm>
            <a:off x="7775" y="-1800"/>
            <a:ext cx="9144000" cy="1160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" name="Google Shape;218;p84"/>
          <p:cNvGrpSpPr/>
          <p:nvPr/>
        </p:nvGrpSpPr>
        <p:grpSpPr>
          <a:xfrm>
            <a:off x="8389787" y="179931"/>
            <a:ext cx="486393" cy="125690"/>
            <a:chOff x="-890300" y="1406550"/>
            <a:chExt cx="806088" cy="208200"/>
          </a:xfrm>
        </p:grpSpPr>
        <p:sp>
          <p:nvSpPr>
            <p:cNvPr id="219" name="Google Shape;219;p84"/>
            <p:cNvSpPr/>
            <p:nvPr/>
          </p:nvSpPr>
          <p:spPr>
            <a:xfrm>
              <a:off x="-890300" y="1406550"/>
              <a:ext cx="208200" cy="208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84"/>
            <p:cNvSpPr/>
            <p:nvPr/>
          </p:nvSpPr>
          <p:spPr>
            <a:xfrm>
              <a:off x="-584825" y="1406550"/>
              <a:ext cx="208200" cy="208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84"/>
            <p:cNvSpPr/>
            <p:nvPr/>
          </p:nvSpPr>
          <p:spPr>
            <a:xfrm>
              <a:off x="-292412" y="1406550"/>
              <a:ext cx="208200" cy="20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5"/>
          <p:cNvSpPr/>
          <p:nvPr/>
        </p:nvSpPr>
        <p:spPr>
          <a:xfrm>
            <a:off x="4424750" y="-1800"/>
            <a:ext cx="4719300" cy="5143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4" name="Google Shape;224;p85"/>
          <p:cNvGrpSpPr/>
          <p:nvPr/>
        </p:nvGrpSpPr>
        <p:grpSpPr>
          <a:xfrm>
            <a:off x="8193116" y="446250"/>
            <a:ext cx="414956" cy="186500"/>
            <a:chOff x="7059675" y="514525"/>
            <a:chExt cx="473100" cy="186500"/>
          </a:xfrm>
        </p:grpSpPr>
        <p:cxnSp>
          <p:nvCxnSpPr>
            <p:cNvPr id="225" name="Google Shape;225;p85"/>
            <p:cNvCxnSpPr/>
            <p:nvPr/>
          </p:nvCxnSpPr>
          <p:spPr>
            <a:xfrm flipH="1" rot="10800000">
              <a:off x="7059675" y="5145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6" name="Google Shape;226;p85"/>
            <p:cNvCxnSpPr/>
            <p:nvPr/>
          </p:nvCxnSpPr>
          <p:spPr>
            <a:xfrm flipH="1" rot="10800000">
              <a:off x="7059675" y="60567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27" name="Google Shape;227;p85"/>
            <p:cNvCxnSpPr/>
            <p:nvPr/>
          </p:nvCxnSpPr>
          <p:spPr>
            <a:xfrm flipH="1" rot="10800000">
              <a:off x="7059675" y="6968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6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b="0" i="0" sz="35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b="0" i="0" sz="35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b="0" i="0" sz="35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b="0" i="0" sz="35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b="0" i="0" sz="35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b="0" i="0" sz="35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b="0" i="0" sz="35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b="0" i="0" sz="35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ource Code Pro"/>
              <a:buNone/>
              <a:defRPr b="0" i="0" sz="35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7" name="Google Shape;7;p56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●"/>
              <a:defRPr b="0" i="0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○"/>
              <a:defRPr b="0" i="0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■"/>
              <a:defRPr b="0" i="0" sz="1400" u="none" cap="none" strike="noStrike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mermaid.live/view#pako:eNq9WFtv4jgU_itWVvO0wHBpKWWWB9TCFDFTUGE00gopMokJ3iZ21nagDPS_z3ECIQkJLatq8zK4Pp_P_TZbw-I2MdoGEfcUOwJ7M4bg-zHpPU3Qblcu8y0ajybTCcp8bTQzcKCWXMiZkQN66nXvpoPR4yQLEgRbSqI1Vctc4OSh-9Sb5HCTSyxIEbPx6Ckro8YsqFsAeRxNB_3BXTclYySfRejqUhToxAXii1xUf_Tt2-hnnnjcdfmaiP-EIrmo7nhgTkfDXsrwGkWlDAq0Gncnk5-jp3sTDN87mDGyxb-AUTHq06ckcBceTIBMB49fU-awOFtQJxB47uaLGR1yvMzXTKI5VxoV4aLweysWBfFdSmyk-IHfCc783rsfdDO4JZa5gDPxm46PFOp88NqokFlB_IJWXCgAUlas1kN38jDtph2gsOMA7JBlETQmLESHoewnLZn03TY66G9OHUkExS78pjYaD49XFlXkRUW_AyBi2CPox1AfZ0ajXGsiC4whSwi7LPD-DJhNhLS4iANFf8cnELKp9F28McOH9CN_ddBVK3oliUkyJh6mLnDNf9HHUq65sE3w_lK_OLfExlefsXA4qyMWuK6OXLSAnIZYlEWSzSmHmukvN9ExlKzWrJ6KlgThFVZYmIFw9yAPb9CcIMyoh7Wvvw76hQwxYyTEJlzBuUtwdKTSxLZHWeEtaBMH2MywyYq43CeirIAszruEkynb00NeasbgTxP83R_qmCbuotwffonuoPhpPMKWxQOWfictg01covWMZJB8oVD0p5TW1IPKgz1f_UIW9AwAmFjl3we-nbp_PYTtvl4dS9Q2_ntWv4Nm42GpP0xRJe2vliSMwaMJXeos1c7G4nknN1IRL1ErTzxvWYQp0-IuxFWIXpIXpDtwFnRGOSCJ9csW7m2-745ey48qaKtEmYo_E5ZvYPLiUyAqdEDWQbGAiW70vuKRL3ZsbYg0ypzwpjC9fGo-kw26UNKorH6IkHH5WC8JQ4doPyfznNubVO0PK8l1tXoolblPFqXqvhWCQ_dSzQz4F06hjhVqn8lNYlP98hup-8FpmmjOlzvA51Jlg1t62HX3FM-U2RnbVjtQaR2yq3UcutjVOytqE17kGwmDHRCHMbXHTxqfv1M2GCE-_4dYCsFVEh2LFklHFeUsyb1SaSBoPqAbc4pwNsxOGmd68oALpUScuZv31snYwMdh5mPs-1ZxSdqfeDxlANCEQN_X7WJ_FXfKWN79GPX_CPsuCx6G8YIKexjkz_E-jO1Jmvj99GJxTvF0KOsJxYPmo6silpD6uLAs5FQqmGWpTwkr7PrhWnPOu2rjk5PsClc8cGyp1tG1aFOqdyLlS41OOAiXrjoecAWSIsZHR56U1S_hWKYJyoK4OFsI0wUrNMilyRIN45dH335aPxsFb5UrkEomsyU0KNgMJlZtMjCp9LEHFqUMBnXBfRBLFY_ORMEcLPNZgSVUIDOsYBqM_LaiZE1sYATjtwfLI_xudCK_nms9krsrsOp8E7kO1gk9j552v4QnYtDF40W8u1y-mcCCtF9KjqOczmALSwL9lqM_Lq6y6XVqe97_iTkzS6KXEhAvQwVsjJLhCGobbSUCUjI8ImDLgaMR8oKlT0-nM0MvcXog1Qq8AsbH7G_OvQNM8MBZGu0FdkFTI2rK-__8iUmIXsru9BxvtGu18AmjvTVejHa92qq0ms2r5tX17XW92aiXjA3QXN9WGq36TfW2Ua_fNOqN1mvJ-BUyrVZubuo3zRZ8t81m4_r69Te9OTeC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"/>
          <p:cNvSpPr txBox="1"/>
          <p:nvPr>
            <p:ph type="ctrTitle"/>
          </p:nvPr>
        </p:nvSpPr>
        <p:spPr>
          <a:xfrm>
            <a:off x="2735500" y="1258850"/>
            <a:ext cx="5797500" cy="20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Social Media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>
                <a:solidFill>
                  <a:schemeClr val="accent4"/>
                </a:solidFill>
              </a:rPr>
              <a:t> Web Application</a:t>
            </a:r>
            <a:endParaRPr>
              <a:solidFill>
                <a:schemeClr val="accent4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t/>
            </a:r>
            <a:endParaRPr/>
          </a:p>
        </p:txBody>
      </p:sp>
      <p:sp>
        <p:nvSpPr>
          <p:cNvPr id="233" name="Google Shape;233;p1"/>
          <p:cNvSpPr txBox="1"/>
          <p:nvPr>
            <p:ph idx="1" type="subTitle"/>
          </p:nvPr>
        </p:nvSpPr>
        <p:spPr>
          <a:xfrm>
            <a:off x="2735500" y="3297650"/>
            <a:ext cx="5797500" cy="440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$100K MRR Team</a:t>
            </a:r>
            <a:endParaRPr sz="1800"/>
          </a:p>
        </p:txBody>
      </p:sp>
      <p:sp>
        <p:nvSpPr>
          <p:cNvPr id="234" name="Google Shape;234;p1"/>
          <p:cNvSpPr txBox="1"/>
          <p:nvPr/>
        </p:nvSpPr>
        <p:spPr>
          <a:xfrm>
            <a:off x="2097300" y="571000"/>
            <a:ext cx="704700" cy="8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1"/>
                </a:solidFill>
                <a:latin typeface="Comfortaa"/>
                <a:ea typeface="Comfortaa"/>
                <a:cs typeface="Comfortaa"/>
                <a:sym typeface="Comfortaa"/>
              </a:rPr>
              <a:t>{</a:t>
            </a:r>
            <a:endParaRPr b="0" i="0" sz="5000" u="none" cap="none" strike="noStrike">
              <a:solidFill>
                <a:schemeClr val="accent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5" name="Google Shape;235;p1"/>
          <p:cNvSpPr txBox="1"/>
          <p:nvPr/>
        </p:nvSpPr>
        <p:spPr>
          <a:xfrm>
            <a:off x="8588000" y="40019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36" name="Google Shape;236;p1"/>
          <p:cNvSpPr txBox="1"/>
          <p:nvPr/>
        </p:nvSpPr>
        <p:spPr>
          <a:xfrm>
            <a:off x="2847375" y="4108415"/>
            <a:ext cx="14475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7" name="Google Shape;237;p1"/>
          <p:cNvGrpSpPr/>
          <p:nvPr/>
        </p:nvGrpSpPr>
        <p:grpSpPr>
          <a:xfrm>
            <a:off x="8059900" y="446250"/>
            <a:ext cx="473100" cy="186500"/>
            <a:chOff x="7059675" y="514525"/>
            <a:chExt cx="473100" cy="186500"/>
          </a:xfrm>
        </p:grpSpPr>
        <p:cxnSp>
          <p:nvCxnSpPr>
            <p:cNvPr id="238" name="Google Shape;238;p1"/>
            <p:cNvCxnSpPr/>
            <p:nvPr/>
          </p:nvCxnSpPr>
          <p:spPr>
            <a:xfrm flipH="1" rot="10800000">
              <a:off x="7059675" y="5145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9" name="Google Shape;239;p1"/>
            <p:cNvCxnSpPr/>
            <p:nvPr/>
          </p:nvCxnSpPr>
          <p:spPr>
            <a:xfrm flipH="1" rot="10800000">
              <a:off x="7059675" y="60567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0" name="Google Shape;240;p1"/>
            <p:cNvCxnSpPr/>
            <p:nvPr/>
          </p:nvCxnSpPr>
          <p:spPr>
            <a:xfrm flipH="1" rot="10800000">
              <a:off x="7059675" y="696825"/>
              <a:ext cx="473100" cy="42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41" name="Google Shape;241;p1"/>
          <p:cNvGrpSpPr/>
          <p:nvPr/>
        </p:nvGrpSpPr>
        <p:grpSpPr>
          <a:xfrm>
            <a:off x="255130" y="696438"/>
            <a:ext cx="2377906" cy="3907562"/>
            <a:chOff x="5" y="747463"/>
            <a:chExt cx="2377906" cy="3907562"/>
          </a:xfrm>
        </p:grpSpPr>
        <p:sp>
          <p:nvSpPr>
            <p:cNvPr id="242" name="Google Shape;242;p1"/>
            <p:cNvSpPr/>
            <p:nvPr/>
          </p:nvSpPr>
          <p:spPr>
            <a:xfrm>
              <a:off x="5" y="756038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"/>
            <p:cNvSpPr/>
            <p:nvPr/>
          </p:nvSpPr>
          <p:spPr>
            <a:xfrm>
              <a:off x="486329" y="747463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"/>
            <p:cNvSpPr/>
            <p:nvPr/>
          </p:nvSpPr>
          <p:spPr>
            <a:xfrm>
              <a:off x="5" y="1068263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"/>
            <p:cNvSpPr/>
            <p:nvPr/>
          </p:nvSpPr>
          <p:spPr>
            <a:xfrm>
              <a:off x="5" y="1394975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"/>
            <p:cNvSpPr/>
            <p:nvPr/>
          </p:nvSpPr>
          <p:spPr>
            <a:xfrm>
              <a:off x="5" y="1721713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"/>
            <p:cNvSpPr/>
            <p:nvPr/>
          </p:nvSpPr>
          <p:spPr>
            <a:xfrm>
              <a:off x="434858" y="1721713"/>
              <a:ext cx="4545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1"/>
            <p:cNvSpPr/>
            <p:nvPr/>
          </p:nvSpPr>
          <p:spPr>
            <a:xfrm>
              <a:off x="934654" y="1721722"/>
              <a:ext cx="2607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"/>
            <p:cNvSpPr/>
            <p:nvPr/>
          </p:nvSpPr>
          <p:spPr>
            <a:xfrm>
              <a:off x="5" y="2032288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1"/>
            <p:cNvSpPr/>
            <p:nvPr/>
          </p:nvSpPr>
          <p:spPr>
            <a:xfrm>
              <a:off x="5" y="2375138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"/>
            <p:cNvSpPr/>
            <p:nvPr/>
          </p:nvSpPr>
          <p:spPr>
            <a:xfrm>
              <a:off x="5" y="2684063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"/>
            <p:cNvSpPr/>
            <p:nvPr/>
          </p:nvSpPr>
          <p:spPr>
            <a:xfrm>
              <a:off x="5" y="2992988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"/>
            <p:cNvSpPr/>
            <p:nvPr/>
          </p:nvSpPr>
          <p:spPr>
            <a:xfrm>
              <a:off x="13726" y="3773963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"/>
            <p:cNvSpPr/>
            <p:nvPr/>
          </p:nvSpPr>
          <p:spPr>
            <a:xfrm>
              <a:off x="434858" y="2032288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"/>
            <p:cNvSpPr/>
            <p:nvPr/>
          </p:nvSpPr>
          <p:spPr>
            <a:xfrm>
              <a:off x="395919" y="2375138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"/>
            <p:cNvSpPr/>
            <p:nvPr/>
          </p:nvSpPr>
          <p:spPr>
            <a:xfrm>
              <a:off x="434858" y="2684063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"/>
            <p:cNvSpPr/>
            <p:nvPr/>
          </p:nvSpPr>
          <p:spPr>
            <a:xfrm>
              <a:off x="434858" y="300995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"/>
            <p:cNvSpPr/>
            <p:nvPr/>
          </p:nvSpPr>
          <p:spPr>
            <a:xfrm>
              <a:off x="434858" y="3335838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"/>
            <p:cNvSpPr/>
            <p:nvPr/>
          </p:nvSpPr>
          <p:spPr>
            <a:xfrm>
              <a:off x="838550" y="2032296"/>
              <a:ext cx="465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"/>
            <p:cNvSpPr/>
            <p:nvPr/>
          </p:nvSpPr>
          <p:spPr>
            <a:xfrm>
              <a:off x="838550" y="2375145"/>
              <a:ext cx="6507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"/>
            <p:cNvSpPr/>
            <p:nvPr/>
          </p:nvSpPr>
          <p:spPr>
            <a:xfrm>
              <a:off x="861466" y="2684069"/>
              <a:ext cx="7572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"/>
            <p:cNvSpPr/>
            <p:nvPr/>
          </p:nvSpPr>
          <p:spPr>
            <a:xfrm>
              <a:off x="861466" y="3028567"/>
              <a:ext cx="7572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1"/>
            <p:cNvSpPr/>
            <p:nvPr/>
          </p:nvSpPr>
          <p:spPr>
            <a:xfrm>
              <a:off x="861466" y="3335841"/>
              <a:ext cx="7572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"/>
            <p:cNvSpPr/>
            <p:nvPr/>
          </p:nvSpPr>
          <p:spPr>
            <a:xfrm>
              <a:off x="1360349" y="2032296"/>
              <a:ext cx="4242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"/>
            <p:cNvSpPr/>
            <p:nvPr/>
          </p:nvSpPr>
          <p:spPr>
            <a:xfrm>
              <a:off x="1573836" y="2358182"/>
              <a:ext cx="4242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"/>
            <p:cNvSpPr/>
            <p:nvPr/>
          </p:nvSpPr>
          <p:spPr>
            <a:xfrm>
              <a:off x="1697856" y="2684094"/>
              <a:ext cx="2607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"/>
            <p:cNvSpPr/>
            <p:nvPr/>
          </p:nvSpPr>
          <p:spPr>
            <a:xfrm>
              <a:off x="1697856" y="3335891"/>
              <a:ext cx="2607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"/>
            <p:cNvSpPr/>
            <p:nvPr/>
          </p:nvSpPr>
          <p:spPr>
            <a:xfrm>
              <a:off x="13726" y="4013038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"/>
            <p:cNvSpPr/>
            <p:nvPr/>
          </p:nvSpPr>
          <p:spPr>
            <a:xfrm>
              <a:off x="395919" y="4296538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"/>
            <p:cNvSpPr/>
            <p:nvPr/>
          </p:nvSpPr>
          <p:spPr>
            <a:xfrm>
              <a:off x="875884" y="4296538"/>
              <a:ext cx="3855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"/>
            <p:cNvSpPr/>
            <p:nvPr/>
          </p:nvSpPr>
          <p:spPr>
            <a:xfrm>
              <a:off x="1360349" y="4296538"/>
              <a:ext cx="4869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1"/>
            <p:cNvSpPr/>
            <p:nvPr/>
          </p:nvSpPr>
          <p:spPr>
            <a:xfrm>
              <a:off x="1912083" y="4296538"/>
              <a:ext cx="1776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"/>
            <p:cNvSpPr/>
            <p:nvPr/>
          </p:nvSpPr>
          <p:spPr>
            <a:xfrm>
              <a:off x="395919" y="4505063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1"/>
            <p:cNvSpPr/>
            <p:nvPr/>
          </p:nvSpPr>
          <p:spPr>
            <a:xfrm>
              <a:off x="875884" y="4505063"/>
              <a:ext cx="6135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1"/>
            <p:cNvSpPr/>
            <p:nvPr/>
          </p:nvSpPr>
          <p:spPr>
            <a:xfrm>
              <a:off x="1570204" y="4505063"/>
              <a:ext cx="2607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1"/>
            <p:cNvSpPr/>
            <p:nvPr/>
          </p:nvSpPr>
          <p:spPr>
            <a:xfrm>
              <a:off x="894657" y="759375"/>
              <a:ext cx="4656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"/>
            <p:cNvSpPr/>
            <p:nvPr/>
          </p:nvSpPr>
          <p:spPr>
            <a:xfrm>
              <a:off x="486348" y="106828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"/>
            <p:cNvSpPr/>
            <p:nvPr/>
          </p:nvSpPr>
          <p:spPr>
            <a:xfrm>
              <a:off x="1169818" y="1064149"/>
              <a:ext cx="4656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"/>
            <p:cNvSpPr/>
            <p:nvPr/>
          </p:nvSpPr>
          <p:spPr>
            <a:xfrm>
              <a:off x="486342" y="1395013"/>
              <a:ext cx="4029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1"/>
            <p:cNvSpPr/>
            <p:nvPr/>
          </p:nvSpPr>
          <p:spPr>
            <a:xfrm>
              <a:off x="1254423" y="1719659"/>
              <a:ext cx="2964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"/>
            <p:cNvSpPr/>
            <p:nvPr/>
          </p:nvSpPr>
          <p:spPr>
            <a:xfrm>
              <a:off x="1697859" y="3028567"/>
              <a:ext cx="2964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1"/>
            <p:cNvSpPr/>
            <p:nvPr/>
          </p:nvSpPr>
          <p:spPr>
            <a:xfrm>
              <a:off x="1840717" y="2032296"/>
              <a:ext cx="2409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"/>
            <p:cNvSpPr/>
            <p:nvPr/>
          </p:nvSpPr>
          <p:spPr>
            <a:xfrm>
              <a:off x="2037810" y="2684069"/>
              <a:ext cx="2409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1"/>
            <p:cNvSpPr/>
            <p:nvPr/>
          </p:nvSpPr>
          <p:spPr>
            <a:xfrm>
              <a:off x="1912311" y="4507125"/>
              <a:ext cx="4656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"/>
            <p:cNvSpPr/>
            <p:nvPr/>
          </p:nvSpPr>
          <p:spPr>
            <a:xfrm>
              <a:off x="434873" y="3987600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"/>
            <p:cNvSpPr/>
            <p:nvPr/>
          </p:nvSpPr>
          <p:spPr>
            <a:xfrm>
              <a:off x="434873" y="3757500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Team Members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292" name="Google Shape;292;p6"/>
          <p:cNvSpPr txBox="1"/>
          <p:nvPr>
            <p:ph idx="1" type="subTitle"/>
          </p:nvPr>
        </p:nvSpPr>
        <p:spPr>
          <a:xfrm>
            <a:off x="4821898" y="1443125"/>
            <a:ext cx="3602100" cy="2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Slater Leonardo-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API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Database</a:t>
            </a:r>
            <a:endParaRPr sz="1800"/>
          </a:p>
        </p:txBody>
      </p:sp>
      <p:sp>
        <p:nvSpPr>
          <p:cNvPr id="293" name="Google Shape;293;p6"/>
          <p:cNvSpPr txBox="1"/>
          <p:nvPr>
            <p:ph idx="2" type="subTitle"/>
          </p:nvPr>
        </p:nvSpPr>
        <p:spPr>
          <a:xfrm>
            <a:off x="644000" y="1443125"/>
            <a:ext cx="3602100" cy="2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Nathan Lodge-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Frontend Developer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Designer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800"/>
          </a:p>
        </p:txBody>
      </p:sp>
      <p:grpSp>
        <p:nvGrpSpPr>
          <p:cNvPr id="294" name="Google Shape;294;p6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295" name="Google Shape;295;p6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6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09" name="Google Shape;309;p6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"/>
          <p:cNvSpPr txBox="1"/>
          <p:nvPr>
            <p:ph type="title"/>
          </p:nvPr>
        </p:nvSpPr>
        <p:spPr>
          <a:xfrm>
            <a:off x="713225" y="445025"/>
            <a:ext cx="771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Project Overview</a:t>
            </a:r>
            <a:endParaRPr>
              <a:solidFill>
                <a:schemeClr val="accent4"/>
              </a:solidFill>
            </a:endParaRPr>
          </a:p>
        </p:txBody>
      </p:sp>
      <p:grpSp>
        <p:nvGrpSpPr>
          <p:cNvPr id="315" name="Google Shape;315;p3"/>
          <p:cNvGrpSpPr/>
          <p:nvPr/>
        </p:nvGrpSpPr>
        <p:grpSpPr>
          <a:xfrm>
            <a:off x="358925" y="1867675"/>
            <a:ext cx="2142175" cy="2736325"/>
            <a:chOff x="358925" y="1867675"/>
            <a:chExt cx="2142175" cy="2736325"/>
          </a:xfrm>
        </p:grpSpPr>
        <p:sp>
          <p:nvSpPr>
            <p:cNvPr id="316" name="Google Shape;316;p3"/>
            <p:cNvSpPr/>
            <p:nvPr/>
          </p:nvSpPr>
          <p:spPr>
            <a:xfrm>
              <a:off x="358925" y="1876250"/>
              <a:ext cx="2910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757650" y="1867675"/>
              <a:ext cx="291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358925" y="2188475"/>
              <a:ext cx="2910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358925" y="2515188"/>
              <a:ext cx="2910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358925" y="2841925"/>
              <a:ext cx="2910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709062" y="2841925"/>
              <a:ext cx="2979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1059518" y="2841925"/>
              <a:ext cx="2328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358925" y="3152500"/>
              <a:ext cx="2685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358925" y="3495350"/>
              <a:ext cx="2685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358925" y="3804275"/>
              <a:ext cx="2685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358925" y="4113200"/>
              <a:ext cx="268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709062" y="3152500"/>
              <a:ext cx="214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683525" y="3495350"/>
              <a:ext cx="2148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709062" y="3804275"/>
              <a:ext cx="2148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709062" y="4130163"/>
              <a:ext cx="2148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709062" y="4456050"/>
              <a:ext cx="2148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973809" y="3152500"/>
              <a:ext cx="4155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973809" y="3495350"/>
              <a:ext cx="5802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994246" y="3804275"/>
              <a:ext cx="6756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994246" y="4148775"/>
              <a:ext cx="675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994246" y="4456050"/>
              <a:ext cx="675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1439171" y="3152500"/>
              <a:ext cx="3783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1629567" y="3478388"/>
              <a:ext cx="3783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1740173" y="3804300"/>
              <a:ext cx="2328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1740173" y="4456100"/>
              <a:ext cx="232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757650" y="2182588"/>
              <a:ext cx="5802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757650" y="2512250"/>
              <a:ext cx="5802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1445575" y="2509300"/>
              <a:ext cx="2979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1344900" y="2841925"/>
              <a:ext cx="2979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1740250" y="4148775"/>
              <a:ext cx="4578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2043300" y="4456050"/>
              <a:ext cx="4578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7" name="Google Shape;347;p3"/>
          <p:cNvSpPr txBox="1"/>
          <p:nvPr/>
        </p:nvSpPr>
        <p:spPr>
          <a:xfrm>
            <a:off x="2649400" y="1470875"/>
            <a:ext cx="6321900" cy="29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This will be a full featured social media with a </a:t>
            </a: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unique</a:t>
            </a: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 emoji reaction system. </a:t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Including everything you’d expect like:</a:t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-"/>
            </a:pP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User accounts</a:t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-"/>
            </a:pP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Posts (with images, GIFs, or a video)</a:t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-"/>
            </a:pP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Reactions</a:t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-"/>
            </a:pP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Replies</a:t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-"/>
            </a:pP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Sharing</a:t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ource Code Pro"/>
              <a:buChar char="-"/>
            </a:pP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Hashtags/mentions</a:t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It will also support extra features like realtime notifications, a developer bot API, and multiple themes to choose from.</a:t>
            </a:r>
            <a:endParaRPr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d74059a536_0_1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Tech Stack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353" name="Google Shape;353;g3d74059a536_0_1"/>
          <p:cNvSpPr txBox="1"/>
          <p:nvPr>
            <p:ph idx="2" type="subTitle"/>
          </p:nvPr>
        </p:nvSpPr>
        <p:spPr>
          <a:xfrm>
            <a:off x="644000" y="1296950"/>
            <a:ext cx="3602100" cy="2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Frontend: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Next.js / React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Tailwind CSS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TypeScript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Socket.io Client</a:t>
            </a:r>
            <a:endParaRPr sz="18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Services: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GitHub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Cloudflare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Google OAuth (maybe)</a:t>
            </a:r>
            <a:endParaRPr sz="1800"/>
          </a:p>
        </p:txBody>
      </p:sp>
      <p:sp>
        <p:nvSpPr>
          <p:cNvPr id="354" name="Google Shape;354;g3d74059a536_0_1"/>
          <p:cNvSpPr txBox="1"/>
          <p:nvPr>
            <p:ph idx="1" type="subTitle"/>
          </p:nvPr>
        </p:nvSpPr>
        <p:spPr>
          <a:xfrm>
            <a:off x="4821900" y="1355250"/>
            <a:ext cx="3930300" cy="2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/>
              <a:t>Backend: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Golang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Gin (Go API Router)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Gorm (Go ORM)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Socket.io Server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Infrastructure</a:t>
            </a:r>
            <a:r>
              <a:rPr lang="en" sz="1800"/>
              <a:t>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PostgreSQL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Docker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Minio S3 (Blob Storage)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d6d6dceeb5_0_67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Gantt Chart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360" name="Google Shape;360;g3d6d6dceeb5_0_67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361" name="Google Shape;361;g3d6d6dceeb5_0_67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g3d6d6dceeb5_0_67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g3d6d6dceeb5_0_67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g3d6d6dceeb5_0_67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g3d6d6dceeb5_0_67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g3d6d6dceeb5_0_67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g3d6d6dceeb5_0_67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g3d6d6dceeb5_0_67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g3d6d6dceeb5_0_67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g3d6d6dceeb5_0_67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g3d6d6dceeb5_0_67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g3d6d6dceeb5_0_67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g3d6d6dceeb5_0_67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4" name="Google Shape;374;g3d6d6dceeb5_0_67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75" name="Google Shape;375;g3d6d6dceeb5_0_67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g3d6d6dceeb5_0_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8909" y="1240074"/>
            <a:ext cx="4646180" cy="359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9797fa554b_0_0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Gantt Chart (continued)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382" name="Google Shape;382;g39797fa554b_0_0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383" name="Google Shape;383;g39797fa554b_0_0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g39797fa554b_0_0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g39797fa554b_0_0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g39797fa554b_0_0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g39797fa554b_0_0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g39797fa554b_0_0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g39797fa554b_0_0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g39797fa554b_0_0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g39797fa554b_0_0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g39797fa554b_0_0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g39797fa554b_0_0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g39797fa554b_0_0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g39797fa554b_0_0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6" name="Google Shape;396;g39797fa554b_0_0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97" name="Google Shape;397;g39797fa554b_0_0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8" name="Google Shape;398;g39797fa554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76609" y="1128303"/>
            <a:ext cx="4790784" cy="370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d6d6dceeb5_0_89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Use Case Diagram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404" name="Google Shape;404;g3d6d6dceeb5_0_89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405" name="Google Shape;405;g3d6d6dceeb5_0_89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g3d6d6dceeb5_0_89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g3d6d6dceeb5_0_89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g3d6d6dceeb5_0_89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g3d6d6dceeb5_0_89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g3d6d6dceeb5_0_89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g3d6d6dceeb5_0_89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g3d6d6dceeb5_0_89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g3d6d6dceeb5_0_89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g3d6d6dceeb5_0_89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g3d6d6dceeb5_0_89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g3d6d6dceeb5_0_89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g3d6d6dceeb5_0_89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8" name="Google Shape;418;g3d6d6dceeb5_0_89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19" name="Google Shape;419;g3d6d6dceeb5_0_89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0" name="Google Shape;420;g3d6d6dceeb5_0_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83142"/>
            <a:ext cx="8839204" cy="21666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9797fa554b_0_26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Use Case Diagram </a:t>
            </a:r>
            <a:r>
              <a:rPr lang="en" sz="2300"/>
              <a:t>(Post Management)</a:t>
            </a:r>
            <a:endParaRPr sz="2300">
              <a:solidFill>
                <a:schemeClr val="lt2"/>
              </a:solidFill>
            </a:endParaRPr>
          </a:p>
        </p:txBody>
      </p:sp>
      <p:grpSp>
        <p:nvGrpSpPr>
          <p:cNvPr id="426" name="Google Shape;426;g39797fa554b_0_26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427" name="Google Shape;427;g39797fa554b_0_26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g39797fa554b_0_26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g39797fa554b_0_26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g39797fa554b_0_26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g39797fa554b_0_26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g39797fa554b_0_26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g39797fa554b_0_26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g39797fa554b_0_26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g39797fa554b_0_26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g39797fa554b_0_26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g39797fa554b_0_26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g39797fa554b_0_26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g39797fa554b_0_26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0" name="Google Shape;440;g39797fa554b_0_26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41" name="Google Shape;441;g39797fa554b_0_26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2" name="Google Shape;442;g39797fa554b_0_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64267"/>
            <a:ext cx="8839199" cy="2391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9797fa554b_0_48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Use Case Diagram </a:t>
            </a:r>
            <a:r>
              <a:rPr lang="en" sz="1900"/>
              <a:t>(Profile Management)</a:t>
            </a:r>
            <a:endParaRPr sz="1900">
              <a:solidFill>
                <a:schemeClr val="lt2"/>
              </a:solidFill>
            </a:endParaRPr>
          </a:p>
        </p:txBody>
      </p:sp>
      <p:grpSp>
        <p:nvGrpSpPr>
          <p:cNvPr id="448" name="Google Shape;448;g39797fa554b_0_48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449" name="Google Shape;449;g39797fa554b_0_48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g39797fa554b_0_48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g39797fa554b_0_48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g39797fa554b_0_48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g39797fa554b_0_48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g39797fa554b_0_48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g39797fa554b_0_48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g39797fa554b_0_48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g39797fa554b_0_48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g39797fa554b_0_48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g39797fa554b_0_48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g39797fa554b_0_48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g39797fa554b_0_48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2" name="Google Shape;462;g39797fa554b_0_48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63" name="Google Shape;463;g39797fa554b_0_48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4" name="Google Shape;464;g39797fa554b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84542"/>
            <a:ext cx="8839204" cy="1769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9797fa554b_0_70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Use Case Diagram (Timeline)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470" name="Google Shape;470;g39797fa554b_0_70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471" name="Google Shape;471;g39797fa554b_0_70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g39797fa554b_0_70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g39797fa554b_0_70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g39797fa554b_0_70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g39797fa554b_0_70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g39797fa554b_0_70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g39797fa554b_0_70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g39797fa554b_0_70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g39797fa554b_0_70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g39797fa554b_0_70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g39797fa554b_0_70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g39797fa554b_0_70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g39797fa554b_0_70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4" name="Google Shape;484;g39797fa554b_0_70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485" name="Google Shape;485;g39797fa554b_0_70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6" name="Google Shape;486;g39797fa554b_0_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48017"/>
            <a:ext cx="8839204" cy="1696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d6d6dceeb5_0_111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ERD - Account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492" name="Google Shape;492;g3d6d6dceeb5_0_111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493" name="Google Shape;493;g3d6d6dceeb5_0_111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g3d6d6dceeb5_0_111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g3d6d6dceeb5_0_111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g3d6d6dceeb5_0_111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g3d6d6dceeb5_0_111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g3d6d6dceeb5_0_111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g3d6d6dceeb5_0_111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g3d6d6dceeb5_0_111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g3d6d6dceeb5_0_111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g3d6d6dceeb5_0_111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g3d6d6dceeb5_0_111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g3d6d6dceeb5_0_111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g3d6d6dceeb5_0_111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6" name="Google Shape;506;g3d6d6dceeb5_0_111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07" name="Google Shape;507;g3d6d6dceeb5_0_111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8" name="Google Shape;508;g3d6d6dceeb5_0_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77886" y="1216679"/>
            <a:ext cx="4593836" cy="2791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97a0550c79_0_67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ERD - Posts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514" name="Google Shape;514;g397a0550c79_0_67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515" name="Google Shape;515;g397a0550c79_0_67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g397a0550c79_0_67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g397a0550c79_0_67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g397a0550c79_0_67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g397a0550c79_0_67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g397a0550c79_0_67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g397a0550c79_0_67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g397a0550c79_0_67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g397a0550c79_0_67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g397a0550c79_0_67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g397a0550c79_0_67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g397a0550c79_0_67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g397a0550c79_0_67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8" name="Google Shape;528;g397a0550c79_0_67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29" name="Google Shape;529;g397a0550c79_0_67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0" name="Google Shape;530;g397a0550c79_0_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" y="1172723"/>
            <a:ext cx="3017250" cy="192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g397a0550c79_0_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279" y="3101767"/>
            <a:ext cx="2552700" cy="196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g397a0550c79_0_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54774" y="1348951"/>
            <a:ext cx="4113874" cy="3272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97a0550c79_0_88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ERD - Admin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538" name="Google Shape;538;g397a0550c79_0_88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539" name="Google Shape;539;g397a0550c79_0_88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g397a0550c79_0_88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g397a0550c79_0_88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g397a0550c79_0_88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g397a0550c79_0_88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g397a0550c79_0_88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g397a0550c79_0_88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g397a0550c79_0_88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g397a0550c79_0_88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g397a0550c79_0_88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g397a0550c79_0_88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g397a0550c79_0_88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g397a0550c79_0_88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2" name="Google Shape;552;g397a0550c79_0_88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53" name="Google Shape;553;g397a0550c79_0_88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4" name="Google Shape;554;g397a0550c79_0_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7361" y="1429692"/>
            <a:ext cx="3800082" cy="27913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97a0550c79_0_44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Entity Relationship Diagram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560" name="Google Shape;560;g397a0550c79_0_44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561" name="Google Shape;561;g397a0550c79_0_44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g397a0550c79_0_44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g397a0550c79_0_44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g397a0550c79_0_44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g397a0550c79_0_44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g397a0550c79_0_44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g397a0550c79_0_44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g397a0550c79_0_44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g397a0550c79_0_44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g397a0550c79_0_44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g397a0550c79_0_44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g397a0550c79_0_44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g397a0550c79_0_44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4" name="Google Shape;574;g397a0550c79_0_44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5" name="Google Shape;575;g397a0550c79_0_44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g397a0550c79_0_44"/>
          <p:cNvSpPr txBox="1"/>
          <p:nvPr>
            <p:ph idx="2" type="subTitle"/>
          </p:nvPr>
        </p:nvSpPr>
        <p:spPr>
          <a:xfrm>
            <a:off x="644000" y="1296950"/>
            <a:ext cx="7836900" cy="25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link to ERD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9797fa554b_0_93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Wireframe (Feed)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582" name="Google Shape;582;g39797fa554b_0_93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583" name="Google Shape;583;g39797fa554b_0_93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g39797fa554b_0_93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g39797fa554b_0_93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g39797fa554b_0_93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g39797fa554b_0_93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g39797fa554b_0_93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g39797fa554b_0_93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g39797fa554b_0_93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g39797fa554b_0_93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g39797fa554b_0_93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g39797fa554b_0_93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g39797fa554b_0_93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g39797fa554b_0_93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6" name="Google Shape;596;g39797fa554b_0_93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7" name="Google Shape;597;g39797fa554b_0_93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8" name="Google Shape;598;g39797fa554b_0_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726" y="1084575"/>
            <a:ext cx="7114548" cy="405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9797fa554b_0_117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Wireframe (Explore)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604" name="Google Shape;604;g39797fa554b_0_117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605" name="Google Shape;605;g39797fa554b_0_117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g39797fa554b_0_117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g39797fa554b_0_117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g39797fa554b_0_117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g39797fa554b_0_117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g39797fa554b_0_117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g39797fa554b_0_117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g39797fa554b_0_117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g39797fa554b_0_117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g39797fa554b_0_117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g39797fa554b_0_117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g39797fa554b_0_117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g39797fa554b_0_117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8" name="Google Shape;618;g39797fa554b_0_117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19" name="Google Shape;619;g39797fa554b_0_117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0" name="Google Shape;620;g39797fa554b_0_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8101" y="1126325"/>
            <a:ext cx="7067787" cy="401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9797fa554b_0_139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Wireframe (Notifications)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626" name="Google Shape;626;g39797fa554b_0_139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627" name="Google Shape;627;g39797fa554b_0_139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g39797fa554b_0_139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g39797fa554b_0_139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g39797fa554b_0_139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g39797fa554b_0_139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g39797fa554b_0_139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g39797fa554b_0_139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g39797fa554b_0_139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g39797fa554b_0_139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g39797fa554b_0_139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g39797fa554b_0_139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g39797fa554b_0_139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g39797fa554b_0_139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0" name="Google Shape;640;g39797fa554b_0_139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41" name="Google Shape;641;g39797fa554b_0_139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2" name="Google Shape;642;g39797fa554b_0_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7163" y="1113900"/>
            <a:ext cx="7089674" cy="402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9797fa554b_0_161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Wireframe (Profile)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648" name="Google Shape;648;g39797fa554b_0_161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649" name="Google Shape;649;g39797fa554b_0_161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g39797fa554b_0_161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g39797fa554b_0_161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g39797fa554b_0_161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g39797fa554b_0_161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g39797fa554b_0_161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g39797fa554b_0_161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g39797fa554b_0_161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g39797fa554b_0_161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g39797fa554b_0_161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g39797fa554b_0_161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g39797fa554b_0_161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g39797fa554b_0_161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2" name="Google Shape;662;g39797fa554b_0_161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63" name="Google Shape;663;g39797fa554b_0_161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4" name="Google Shape;664;g39797fa554b_0_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6958" y="1064304"/>
            <a:ext cx="7150081" cy="4079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9797fa554b_0_183"/>
          <p:cNvSpPr txBox="1"/>
          <p:nvPr>
            <p:ph type="title"/>
          </p:nvPr>
        </p:nvSpPr>
        <p:spPr>
          <a:xfrm>
            <a:off x="720000" y="339192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Wireframe (Settings)</a:t>
            </a:r>
            <a:endParaRPr>
              <a:solidFill>
                <a:schemeClr val="lt2"/>
              </a:solidFill>
            </a:endParaRPr>
          </a:p>
        </p:txBody>
      </p:sp>
      <p:grpSp>
        <p:nvGrpSpPr>
          <p:cNvPr id="670" name="Google Shape;670;g39797fa554b_0_183"/>
          <p:cNvGrpSpPr/>
          <p:nvPr/>
        </p:nvGrpSpPr>
        <p:grpSpPr>
          <a:xfrm>
            <a:off x="350039" y="3944000"/>
            <a:ext cx="2536147" cy="887325"/>
            <a:chOff x="880714" y="3731738"/>
            <a:chExt cx="2536147" cy="887325"/>
          </a:xfrm>
        </p:grpSpPr>
        <p:sp>
          <p:nvSpPr>
            <p:cNvPr id="671" name="Google Shape;671;g39797fa554b_0_183"/>
            <p:cNvSpPr/>
            <p:nvPr/>
          </p:nvSpPr>
          <p:spPr>
            <a:xfrm>
              <a:off x="880714" y="37482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g39797fa554b_0_183"/>
            <p:cNvSpPr/>
            <p:nvPr/>
          </p:nvSpPr>
          <p:spPr>
            <a:xfrm>
              <a:off x="880714" y="39872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g39797fa554b_0_183"/>
            <p:cNvSpPr/>
            <p:nvPr/>
          </p:nvSpPr>
          <p:spPr>
            <a:xfrm>
              <a:off x="880732" y="4260575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g39797fa554b_0_183"/>
            <p:cNvSpPr/>
            <p:nvPr/>
          </p:nvSpPr>
          <p:spPr>
            <a:xfrm>
              <a:off x="1374131" y="4260575"/>
              <a:ext cx="524400" cy="147900"/>
            </a:xfrm>
            <a:prstGeom prst="roundRect">
              <a:avLst>
                <a:gd fmla="val 50000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g39797fa554b_0_183"/>
            <p:cNvSpPr/>
            <p:nvPr/>
          </p:nvSpPr>
          <p:spPr>
            <a:xfrm>
              <a:off x="2032952" y="4260575"/>
              <a:ext cx="661800" cy="1479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g39797fa554b_0_183"/>
            <p:cNvSpPr/>
            <p:nvPr/>
          </p:nvSpPr>
          <p:spPr>
            <a:xfrm>
              <a:off x="2783250" y="4260575"/>
              <a:ext cx="241500" cy="147900"/>
            </a:xfrm>
            <a:prstGeom prst="roundRect">
              <a:avLst>
                <a:gd fmla="val 5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g39797fa554b_0_183"/>
            <p:cNvSpPr/>
            <p:nvPr/>
          </p:nvSpPr>
          <p:spPr>
            <a:xfrm>
              <a:off x="880732" y="4469100"/>
              <a:ext cx="327600" cy="147900"/>
            </a:xfrm>
            <a:prstGeom prst="roundRect">
              <a:avLst>
                <a:gd fmla="val 5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g39797fa554b_0_183"/>
            <p:cNvSpPr/>
            <p:nvPr/>
          </p:nvSpPr>
          <p:spPr>
            <a:xfrm>
              <a:off x="1374131" y="4469100"/>
              <a:ext cx="834000" cy="1479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g39797fa554b_0_183"/>
            <p:cNvSpPr/>
            <p:nvPr/>
          </p:nvSpPr>
          <p:spPr>
            <a:xfrm>
              <a:off x="2318331" y="4469100"/>
              <a:ext cx="354900" cy="1479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g39797fa554b_0_183"/>
            <p:cNvSpPr/>
            <p:nvPr/>
          </p:nvSpPr>
          <p:spPr>
            <a:xfrm>
              <a:off x="2783561" y="4471163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g39797fa554b_0_183"/>
            <p:cNvSpPr/>
            <p:nvPr/>
          </p:nvSpPr>
          <p:spPr>
            <a:xfrm>
              <a:off x="1301861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g39797fa554b_0_183"/>
            <p:cNvSpPr/>
            <p:nvPr/>
          </p:nvSpPr>
          <p:spPr>
            <a:xfrm>
              <a:off x="1301861" y="37317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g39797fa554b_0_183"/>
            <p:cNvSpPr/>
            <p:nvPr/>
          </p:nvSpPr>
          <p:spPr>
            <a:xfrm>
              <a:off x="2028686" y="3961838"/>
              <a:ext cx="633300" cy="147900"/>
            </a:xfrm>
            <a:prstGeom prst="roundRect">
              <a:avLst>
                <a:gd fmla="val 5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4" name="Google Shape;684;g39797fa554b_0_183"/>
          <p:cNvSpPr txBox="1"/>
          <p:nvPr/>
        </p:nvSpPr>
        <p:spPr>
          <a:xfrm>
            <a:off x="6717450" y="4008025"/>
            <a:ext cx="519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3"/>
                </a:solidFill>
                <a:latin typeface="Comfortaa"/>
                <a:ea typeface="Comfortaa"/>
                <a:cs typeface="Comfortaa"/>
                <a:sym typeface="Comfortaa"/>
              </a:rPr>
              <a:t>}</a:t>
            </a:r>
            <a:endParaRPr b="0" i="0" sz="5000" u="none" cap="none" strike="noStrike">
              <a:solidFill>
                <a:schemeClr val="accent3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685" name="Google Shape;685;g39797fa554b_0_183"/>
          <p:cNvSpPr txBox="1"/>
          <p:nvPr/>
        </p:nvSpPr>
        <p:spPr>
          <a:xfrm>
            <a:off x="7407075" y="4221025"/>
            <a:ext cx="9762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" sz="5000" u="none" cap="none" strike="noStrike">
                <a:solidFill>
                  <a:schemeClr val="accent2"/>
                </a:solidFill>
                <a:latin typeface="Fira Code"/>
                <a:ea typeface="Fira Code"/>
                <a:cs typeface="Fira Code"/>
                <a:sym typeface="Fira Code"/>
              </a:rPr>
              <a:t>..</a:t>
            </a:r>
            <a:endParaRPr b="0" i="0" sz="50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6" name="Google Shape;686;g39797fa554b_0_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732" y="1032273"/>
            <a:ext cx="7260536" cy="411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ntroduction to Java Programming for High School by Slidesgo">
  <a:themeElements>
    <a:clrScheme name="Simple Light">
      <a:dk1>
        <a:srgbClr val="E7E7E7"/>
      </a:dk1>
      <a:lt1>
        <a:srgbClr val="10111A"/>
      </a:lt1>
      <a:dk2>
        <a:srgbClr val="FD4A4A"/>
      </a:dk2>
      <a:lt2>
        <a:srgbClr val="EC7955"/>
      </a:lt2>
      <a:accent1>
        <a:srgbClr val="E81A81"/>
      </a:accent1>
      <a:accent2>
        <a:srgbClr val="94EE6B"/>
      </a:accent2>
      <a:accent3>
        <a:srgbClr val="4CAE97"/>
      </a:accent3>
      <a:accent4>
        <a:srgbClr val="BD64B5"/>
      </a:accent4>
      <a:accent5>
        <a:srgbClr val="FFFF99"/>
      </a:accent5>
      <a:accent6>
        <a:srgbClr val="2C293A"/>
      </a:accent6>
      <a:hlink>
        <a:srgbClr val="F8F8F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